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61" r:id="rId2"/>
    <p:sldId id="339" r:id="rId3"/>
    <p:sldId id="343" r:id="rId4"/>
    <p:sldId id="342" r:id="rId5"/>
    <p:sldId id="340" r:id="rId6"/>
    <p:sldId id="341" r:id="rId7"/>
    <p:sldId id="267" r:id="rId8"/>
    <p:sldId id="334" r:id="rId9"/>
    <p:sldId id="269" r:id="rId10"/>
    <p:sldId id="344" r:id="rId11"/>
    <p:sldId id="346" r:id="rId12"/>
    <p:sldId id="345" r:id="rId13"/>
    <p:sldId id="272" r:id="rId14"/>
    <p:sldId id="268" r:id="rId15"/>
    <p:sldId id="279" r:id="rId16"/>
    <p:sldId id="276" r:id="rId17"/>
    <p:sldId id="335" r:id="rId18"/>
    <p:sldId id="347" r:id="rId19"/>
    <p:sldId id="336" r:id="rId20"/>
    <p:sldId id="337" r:id="rId21"/>
  </p:sldIdLst>
  <p:sldSz cx="12192000" cy="6858000"/>
  <p:notesSz cx="6858000" cy="9144000"/>
  <p:embeddedFontLst>
    <p:embeddedFont>
      <p:font typeface="Josefin Sans bold" panose="02000000000000000000" pitchFamily="2" charset="0"/>
      <p:regular r:id="rId23"/>
      <p:italic r:id="rId24"/>
    </p:embeddedFont>
    <p:embeddedFont>
      <p:font typeface="Josefin Sans Light" panose="02000000000000000000" pitchFamily="2" charset="0"/>
      <p:regular r:id="rId25"/>
      <p:italic r:id="rId26"/>
    </p:embeddedFont>
    <p:embeddedFont>
      <p:font typeface="Raleway" panose="02000000000000000000" pitchFamily="2" charset="0"/>
      <p:regular r:id="rId27"/>
      <p:bold r:id="rId28"/>
      <p:italic r:id="rId29"/>
      <p:boldItalic r:id="rId30"/>
    </p:embeddedFont>
  </p:embeddedFontLst>
  <p:defaultTextStyle>
    <a:lvl1pPr marL="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1pPr>
    <a:lvl2pPr marL="457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9pPr>
  </p:defaultTextStyle>
  <p:extLst>
    <p:ext uri="{EFAFB233-063F-42B5-8137-9DF3F51BA10A}">
      <p15:sldGuideLst xmlns:p15="http://schemas.microsoft.com/office/powerpoint/2012/main">
        <p15:guide id="1" orient="horz" pos="2137">
          <p15:clr>
            <a:srgbClr val="A4A3A4"/>
          </p15:clr>
        </p15:guide>
        <p15:guide id="2" orient="horz" pos="572">
          <p15:clr>
            <a:srgbClr val="A4A3A4"/>
          </p15:clr>
        </p15:guide>
        <p15:guide id="3" orient="horz" pos="1207">
          <p15:clr>
            <a:srgbClr val="A4A3A4"/>
          </p15:clr>
        </p15:guide>
        <p15:guide id="4" orient="horz" pos="482">
          <p15:clr>
            <a:srgbClr val="A4A3A4"/>
          </p15:clr>
        </p15:guide>
        <p15:guide id="5" pos="415">
          <p15:clr>
            <a:srgbClr val="A4A3A4"/>
          </p15:clr>
        </p15:guide>
        <p15:guide id="6" pos="7265">
          <p15:clr>
            <a:srgbClr val="A4A3A4"/>
          </p15:clr>
        </p15:guide>
        <p15:guide id="7" pos="1005">
          <p15:clr>
            <a:srgbClr val="A4A3A4"/>
          </p15:clr>
        </p15:guide>
        <p15:guide id="8" pos="756">
          <p15:clr>
            <a:srgbClr val="A4A3A4"/>
          </p15:clr>
        </p15:guide>
        <p15:guide id="9" pos="3840">
          <p15:clr>
            <a:srgbClr val="A4A3A4"/>
          </p15:clr>
        </p15:guide>
        <p15:guide id="10" pos="1912">
          <p15:clr>
            <a:srgbClr val="A4A3A4"/>
          </p15:clr>
        </p15:guide>
        <p15:guide id="11" pos="211">
          <p15:clr>
            <a:srgbClr val="A4A3A4"/>
          </p15:clr>
        </p15:guide>
        <p15:guide id="12" pos="7469">
          <p15:clr>
            <a:srgbClr val="A4A3A4"/>
          </p15:clr>
        </p15:guide>
        <p15:guide id="13" pos="7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FF"/>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smNativeData">
      <pr:smAppRevision xmlns:pr="smNativeData" xmlns:p14="http://schemas.microsoft.com/office/powerpoint/2010/main" xmlns="" dt="1720168611" val="982" revOS="4"/>
      <pr:smFileRevision xmlns:pr="smNativeData" xmlns:p14="http://schemas.microsoft.com/office/powerpoint/2010/main" xmlns="" dt="1720168611" val="0"/>
      <pr:guideOptions xmlns:pr="smNativeData" xmlns:p14="http://schemas.microsoft.com/office/powerpoint/2010/main" xmlns="" dt="1720168611" snapToBorders="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55" d="100"/>
          <a:sy n="55" d="100"/>
        </p:scale>
        <p:origin x="380" y="1780"/>
      </p:cViewPr>
      <p:guideLst>
        <p:guide orient="horz" pos="2137"/>
        <p:guide orient="horz" pos="572"/>
        <p:guide orient="horz" pos="1207"/>
        <p:guide orient="horz" pos="482"/>
        <p:guide pos="415"/>
        <p:guide pos="7265"/>
        <p:guide pos="1005"/>
        <p:guide pos="756"/>
        <p:guide pos="3840"/>
        <p:guide pos="1912"/>
        <p:guide pos="211"/>
        <p:guide pos="7469"/>
        <p:guide pos="75"/>
      </p:guideLst>
    </p:cSldViewPr>
  </p:slideViewPr>
  <p:outlineViewPr>
    <p:cViewPr>
      <p:scale>
        <a:sx n="303" d="100"/>
        <a:sy n="303" d="100"/>
      </p:scale>
      <p:origin x="0" y="0"/>
    </p:cViewPr>
  </p:outlineViewPr>
  <p:sorterViewPr>
    <p:cViewPr>
      <p:scale>
        <a:sx n="12" d="100"/>
        <a:sy n="12" d="100"/>
      </p:scale>
      <p:origin x="0" y="0"/>
    </p:cViewPr>
  </p:sorterViewPr>
  <p:notesViewPr>
    <p:cSldViewPr snapToGrid="0">
      <p:cViewPr>
        <p:scale>
          <a:sx n="55" d="100"/>
          <a:sy n="55" d="100"/>
        </p:scale>
        <p:origin x="380" y="1780"/>
      </p:cViewPr>
      <p:guideLst/>
    </p:cSldViewPr>
  </p:notesViewPr>
  <p:gridSpacing cx="71755" cy="71755"/>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font" Target="fonts/font4.fntdata"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tableStyles" Target="tableStyle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font" Target="fonts/font3.fntdata" /><Relationship Id="rId33"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font" Target="fonts/font7.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2.fntdata" /><Relationship Id="rId32"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font" Target="fonts/font1.fntdata" /><Relationship Id="rId28" Type="http://schemas.openxmlformats.org/officeDocument/2006/relationships/font" Target="fonts/font6.fntdata"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notesMaster" Target="notesMasters/notesMaster1.xml" /><Relationship Id="rId27" Type="http://schemas.openxmlformats.org/officeDocument/2006/relationships/font" Target="fonts/font5.fntdata" /><Relationship Id="rId30" Type="http://schemas.openxmlformats.org/officeDocument/2006/relationships/font" Target="fonts/font8.fntdata"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AAAAAAAAAAEgSAADTAgAAEAAAACYAAAAIAAAAP48AAAAAAAA="/>
              </a:ext>
            </a:extLst>
          </p:cNvSpPr>
          <p:nvPr>
            <p:ph type="hdr" sz="quarter"/>
          </p:nvPr>
        </p:nvSpPr>
        <p:spPr>
          <a:xfrm>
            <a:off x="0" y="0"/>
            <a:ext cx="2971800" cy="459105"/>
          </a:xfrm>
          <a:prstGeom prst="rect">
            <a:avLst/>
          </a:prstGeom>
        </p:spPr>
        <p:txBody>
          <a:bodyPr vert="horz" wrap="square" lIns="91440" tIns="45720" rIns="91440" bIns="45720" numCol="1" spcCol="215900" anchor="t">
            <a:prstTxWarp prst="textNoShape">
              <a:avLst/>
            </a:prstTxWarp>
          </a:bodyPr>
          <a:lstStyle>
            <a:lvl1pPr algn="l">
              <a:defRPr lang="en-gb" sz="1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3" name="Date Placeholder 2"/>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mFwAAAAAAAC4qAADTAgAAEAAAACYAAAAIAAAAP48AAAAAAAA="/>
              </a:ext>
            </a:extLst>
          </p:cNvSpPr>
          <p:nvPr>
            <p:ph type="dt" idx="1"/>
          </p:nvPr>
        </p:nvSpPr>
        <p:spPr>
          <a:xfrm>
            <a:off x="3884930" y="0"/>
            <a:ext cx="2971800" cy="459105"/>
          </a:xfrm>
          <a:prstGeom prst="rect">
            <a:avLst/>
          </a:prstGeom>
        </p:spPr>
        <p:txBody>
          <a:bodyPr vert="horz" wrap="square" lIns="91440" tIns="45720" rIns="91440" bIns="45720" numCol="1" spcCol="215900" anchor="t">
            <a:prstTxWarp prst="textNoShape">
              <a:avLst/>
            </a:prstTxWarp>
          </a:bodyPr>
          <a:lstStyle>
            <a:lvl1pPr algn="r">
              <a:defRPr lang="en-gb" sz="1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4D64-2AD2-28BB-9CC5-DCEE038B6A89}" type="datetime1">
              <a:rPr lang="en-gb"/>
              <a:t>08/07/2024</a:t>
            </a:fld>
            <a:endParaRPr lang="en-gb"/>
          </a:p>
        </p:txBody>
      </p:sp>
      <p:sp>
        <p:nvSpPr>
          <p:cNvPr id="4" name="Slide Image Placeholder 3"/>
          <p:cNvSpPr>
            <a:spLocks noGrp="1" noRot="1" noChangeAspect="1" noChangeArrowheads="1"/>
            <a:extLst>
              <a:ext uri="smNativeData">
                <pr:smNativeData xmlns:pr="smNativeData" xmlns:p14="http://schemas.microsoft.com/office/powerpoint/2010/main" xmlns="" val="SMDATA_13_o7CHZhMAAAAlAAAAZAAAAC0AAAAAkAAAAEgAAACQAAAASAAAAAAAAAABAAAAAAAAAAEAAABQAAAAAAAAAAAA4D8AAAAAAADgPwAAAAAAAOA/AAAAAAAA4D8AAAAAAADgPwAAAAAAAOA/AAAAAAAA4D8AAAAAAADgPwAAAAAAAOA/AAAAAAAA4D8CAAAAjAAAAAAAAAAAAAAARHLE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H9/fwAAAAADzMzMAMDA/wB/f38AAAAAAAAAAAAAAAAAAAAAAAAAAAAhAAAAGAAAABQAAAA4BAAACAcAAPglAAAEGgAAEAAAACYAAAAIAAAAvw8AAP8fAAA="/>
              </a:ext>
            </a:extLst>
          </p:cNvSpPr>
          <p:nvPr>
            <p:ph type="sldImg" idx="2"/>
          </p:nvPr>
        </p:nvSpPr>
        <p:spPr>
          <a:xfrm>
            <a:off x="685800" y="1143000"/>
            <a:ext cx="5486400" cy="3086100"/>
          </a:xfrm>
          <a:prstGeom prst="rect">
            <a:avLst/>
          </a:prstGeom>
          <a:noFill/>
          <a:ln w="12700" cap="flat" cmpd="sng" algn="ctr">
            <a:solidFill>
              <a:srgbClr val="000000"/>
            </a:solidFill>
            <a:prstDash val="solid"/>
            <a:headEnd type="none"/>
            <a:tailEnd type="none"/>
          </a:ln>
        </p:spPr>
        <p:txBody>
          <a:bodyPr vert="horz" wrap="square" lIns="91440" tIns="45720" rIns="91440" bIns="45720" numCol="1" spcCol="215900" anchor="ctr">
            <a:prstTxWarp prst="textNoShape">
              <a:avLst/>
            </a:prstTxWarp>
          </a:bodyPr>
          <a:lstStyle/>
          <a:p>
            <a:pPr>
              <a:defRPr lang="en-us"/>
            </a:pPr>
            <a:endParaRPr lang="en-gb"/>
          </a:p>
        </p:txBody>
      </p:sp>
      <p:sp>
        <p:nvSpPr>
          <p:cNvPr id="5" name="Notes Placeholder 4"/>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4BAAAEhsAAPglAAA4MQAAEAAAACYAAAAIAAAAPw8AAP8fAAA="/>
              </a:ext>
            </a:extLst>
          </p:cNvSpPr>
          <p:nvPr>
            <p:ph type="body" idx="3"/>
          </p:nvPr>
        </p:nvSpPr>
        <p:spPr>
          <a:xfrm>
            <a:off x="685800" y="4400550"/>
            <a:ext cx="5486400" cy="3600450"/>
          </a:xfrm>
          <a:prstGeom prst="rect">
            <a:avLst/>
          </a:prstGeom>
          <a:noFill/>
          <a:ln>
            <a:noFill/>
          </a:ln>
        </p:spPr>
        <p:txBody>
          <a:bodyPr vert="horz"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endParaRPr lang="en-gb"/>
          </a:p>
        </p:txBody>
      </p:sp>
      <p:sp>
        <p:nvSpPr>
          <p:cNvPr id="6" name="Footer Placeholder 5"/>
          <p:cNvSpPr>
            <a:spLocks noGrp="1" noChangeArrowheads="1"/>
            <a:extLst>
              <a:ext uri="smNativeData">
                <pr:smNativeData xmlns:pr="smNativeData" xmlns:p14="http://schemas.microsoft.com/office/powerpoint/2010/main" xmlns="" val="SMDATA_13_o7CHZh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AAAAAbjUAAEgSAABAOAAAEAAAACYAAAAIAAAAv48AAP8fAAA="/>
              </a:ext>
            </a:extLst>
          </p:cNvSpPr>
          <p:nvPr>
            <p:ph type="ftr" sz="quarter" idx="4"/>
          </p:nvPr>
        </p:nvSpPr>
        <p:spPr>
          <a:xfrm>
            <a:off x="0" y="8685530"/>
            <a:ext cx="2971800" cy="458470"/>
          </a:xfrm>
          <a:prstGeom prst="rect">
            <a:avLst/>
          </a:prstGeom>
          <a:noFill/>
          <a:ln>
            <a:noFill/>
          </a:ln>
        </p:spPr>
        <p:txBody>
          <a:bodyPr vert="horz" wrap="square" lIns="91440" tIns="45720" rIns="91440" bIns="45720" numCol="1" spcCol="215900" anchor="b">
            <a:prstTxWarp prst="textNoShape">
              <a:avLst/>
            </a:prstTxWarp>
          </a:bodyPr>
          <a:lstStyle>
            <a:lvl1pPr algn="l">
              <a:defRPr lang="en-gb" sz="1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7" name="Slide Number Placeholder 6"/>
          <p:cNvSpPr>
            <a:spLocks noGrp="1" noChangeArrowheads="1"/>
            <a:extLst>
              <a:ext uri="smNativeData">
                <pr:smNativeData xmlns:pr="smNativeData" xmlns:p14="http://schemas.microsoft.com/office/powerpoint/2010/main" xmlns="" val="SMDATA_13_o7CHZh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mFwAAbjUAAC4qAABAOAAAEAAAACYAAAAIAAAAv48AAP8fAAA="/>
              </a:ext>
            </a:extLst>
          </p:cNvSpPr>
          <p:nvPr>
            <p:ph type="sldNum" sz="quarter" idx="5"/>
          </p:nvPr>
        </p:nvSpPr>
        <p:spPr>
          <a:xfrm>
            <a:off x="3884930" y="8685530"/>
            <a:ext cx="2971800" cy="458470"/>
          </a:xfrm>
          <a:prstGeom prst="rect">
            <a:avLst/>
          </a:prstGeom>
          <a:noFill/>
          <a:ln>
            <a:noFill/>
          </a:ln>
        </p:spPr>
        <p:txBody>
          <a:bodyPr vert="horz" wrap="square" lIns="91440" tIns="45720" rIns="91440" bIns="45720" numCol="1" spcCol="215900" anchor="b">
            <a:prstTxWarp prst="textNoShape">
              <a:avLst/>
            </a:prstTxWarp>
          </a:bodyPr>
          <a:lstStyle>
            <a:lvl1pPr algn="r">
              <a:defRPr lang="en-gb" sz="1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0BB9-F7D2-28FD-9CC5-01A8458B6A54}" type="slidenum">
              <a:rPr lang="en-gb"/>
              <a:t>‹#›</a:t>
            </a:fld>
            <a:endParaRPr lang="en-gb"/>
          </a:p>
        </p:txBody>
      </p:sp>
    </p:spTree>
  </p:cSld>
  <p:clrMap bg1="lt1" tx1="dk1" bg2="lt2" tx2="dk2" accent1="accent1" accent2="accent2" accent3="accent3" accent4="accent4" accent5="accent5" accent6="accent6" hlink="hlink" folHlink="folHlink"/>
  <p:hf sldNum="0" hdr="0" ftr="0" dt="0"/>
  <p:notesStyle>
    <a:lvl1pPr marL="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1pPr>
    <a:lvl2pPr marL="4572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pr="smNativeData" xmlns:p14="http://schemas.microsoft.com/office/powerpoint/2010/main" xmlns="" val="SMDATA_13_o7CHZhMAAAAlAAAAZAAAAC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H9/fwAAAAADzMzMAMDA/wB/f38AAAAAAAAAAAAAAAAAAAAAAAAAAAAhAAAAGAAAABQAAAA4BAAACAcAAPglAAAEGgAAEAAAACYAAAAIAAAAAQAAAAAAAAA="/>
              </a:ext>
            </a:extLst>
          </p:cNvSpPr>
          <p:nvPr>
            <p:ph type="sldImg"/>
          </p:nvPr>
        </p:nvSpPr>
        <p:spPr>
          <a:xfrm>
            <a:off x="685800" y="1143000"/>
            <a:ext cx="5486400" cy="3086100"/>
          </a:xfrm>
        </p:spPr>
      </p:sp>
      <p:sp>
        <p:nvSpPr>
          <p:cNvPr id="3" name="Notes Placeholder 2"/>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BAAAEhsAAPglAAA4MQAAEAAAACYAAAAIAAAAAQAAAAAAAAA="/>
              </a:ext>
            </a:extLst>
          </p:cNvSpPr>
          <p:nvPr>
            <p:ph type="body" idx="1"/>
          </p:nvPr>
        </p:nvSpPr>
        <p:spPr>
          <a:xfrm>
            <a:off x="685800" y="4400550"/>
            <a:ext cx="5486400" cy="3600450"/>
          </a:xfrm>
        </p:spPr>
        <p:txBody>
          <a:bodyPr/>
          <a:lstStyle/>
          <a:p>
            <a:pPr>
              <a:defRPr lang="en-us"/>
            </a:pPr>
            <a:endParaRPr lang="en-gb"/>
          </a:p>
        </p:txBody>
      </p:sp>
      <p:sp>
        <p:nvSpPr>
          <p:cNvPr id="4" name="Slide Number Placeholder 3"/>
          <p:cNvSpPr>
            <a:spLocks noGrp="1" noChangeArrowheads="1"/>
            <a:extLst>
              <a:ext uri="smNativeData">
                <pr:smNativeData xmlns:pr="smNativeData" xmlns:p14="http://schemas.microsoft.com/office/powerpoint/2010/main" xmlns="" val="SMDATA_13_o7CHZhMAAAAlAAAAZAAAAA0AAAAAkAAAAEgAAACQAAAASAAAAAAAAAAC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mFwAAbjUAAC4qAABAOAAAEAAAACYAAAAIAAAAAQAAAAAAAAA="/>
              </a:ext>
            </a:extLst>
          </p:cNvSpPr>
          <p:nvPr>
            <p:ph type="sldNum" sz="quarter" idx="5"/>
          </p:nvPr>
        </p:nvSpPr>
        <p:spPr>
          <a:xfrm>
            <a:off x="3884930" y="8685530"/>
            <a:ext cx="2971800" cy="458470"/>
          </a:xfrm>
        </p:spPr>
        <p:txBody>
          <a:bodyPr/>
          <a:lstStyle/>
          <a:p>
            <a:pPr>
              <a:defRPr lang="en-gb"/>
            </a:pPr>
            <a:fld id="{3F7D750F-41D2-2883-9CC5-B7D63B8B6AE2}" type="slidenum">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Title and Content">
    <p:spTree>
      <p:nvGrpSpPr>
        <p:cNvPr id="1" name=""/>
        <p:cNvGrpSpPr/>
        <p:nvPr/>
      </p:nvGrpSpPr>
      <p:grpSpPr>
        <a:xfrm>
          <a:off x="0" y="0"/>
          <a:ext cx="0" cy="0"/>
          <a:chOff x="0" y="0"/>
          <a:chExt cx="0" cy="0"/>
        </a:xfrm>
      </p:grpSpPr>
      <p:sp>
        <p:nvSpPr>
          <p:cNvPr id="2" name="Picture Placeholder 9"/>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B8A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ABLAAAgFwAAEAAAACYAAAAIAAAAAbEAAAAAAAA="/>
              </a:ext>
            </a:extLst>
          </p:cNvSpPr>
          <p:nvPr>
            <p:ph type="pic" sz="quarter" idx="10"/>
          </p:nvPr>
        </p:nvSpPr>
        <p:spPr>
          <a:xfrm>
            <a:off x="0" y="0"/>
            <a:ext cx="12192000" cy="3759200"/>
          </a:xfrm>
          <a:custGeom>
            <a:avLst/>
            <a:gdLst/>
            <a:ahLst/>
            <a:cxnLst/>
            <a:rect l="0" t="0" r="12192000" b="3759200"/>
            <a:pathLst>
              <a:path w="12192000" h="3759200">
                <a:moveTo>
                  <a:pt x="0" y="0"/>
                </a:moveTo>
                <a:lnTo>
                  <a:pt x="12192000" y="0"/>
                </a:lnTo>
                <a:lnTo>
                  <a:pt x="12192000" y="3759200"/>
                </a:lnTo>
                <a:lnTo>
                  <a:pt x="0" y="37592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5_Custom Layout">
    <p:spTree>
      <p:nvGrpSpPr>
        <p:cNvPr id="1" name=""/>
        <p:cNvGrpSpPr/>
        <p:nvPr/>
      </p:nvGrpSpPr>
      <p:grpSpPr>
        <a:xfrm>
          <a:off x="0" y="0"/>
          <a:ext cx="0" cy="0"/>
          <a:chOff x="0" y="0"/>
          <a:chExt cx="0" cy="0"/>
        </a:xfrm>
      </p:grpSpPr>
      <p:sp>
        <p:nvSpPr>
          <p:cNvPr id="2" name="Picture Placeholder 6"/>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eBQAAABLAAAwKgAAEAAAACYAAAAIAAAAAYAAAAAAAAA="/>
              </a:ext>
            </a:extLst>
          </p:cNvSpPr>
          <p:nvPr>
            <p:ph type="pic" sz="quarter" idx="10"/>
          </p:nvPr>
        </p:nvSpPr>
        <p:spPr>
          <a:xfrm>
            <a:off x="0" y="3327400"/>
            <a:ext cx="12192000" cy="3530600"/>
          </a:xfrm>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8_Custom Layout">
    <p:spTree>
      <p:nvGrpSpPr>
        <p:cNvPr id="1" name=""/>
        <p:cNvGrpSpPr/>
        <p:nvPr/>
      </p:nvGrpSpPr>
      <p:grpSpPr>
        <a:xfrm>
          <a:off x="0" y="0"/>
          <a:ext cx="0" cy="0"/>
          <a:chOff x="0" y="0"/>
          <a:chExt cx="0" cy="0"/>
        </a:xfrm>
      </p:grpSpPr>
      <p:sp>
        <p:nvSpPr>
          <p:cNvPr id="2" name="Picture Placeholder 13"/>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KEA/A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CMgAAAAAAAABLAAAwKgAAEAAAACYAAAAIAAAAAbEAAAAAAAA="/>
              </a:ext>
            </a:extLst>
          </p:cNvSpPr>
          <p:nvPr>
            <p:ph type="pic" sz="quarter" idx="12"/>
          </p:nvPr>
        </p:nvSpPr>
        <p:spPr>
          <a:xfrm>
            <a:off x="8129270" y="0"/>
            <a:ext cx="4062730" cy="6858000"/>
          </a:xfrm>
          <a:custGeom>
            <a:avLst/>
            <a:gdLst/>
            <a:ahLst/>
            <a:cxnLst/>
            <a:rect l="0" t="0" r="4062730" b="6858000"/>
            <a:pathLst>
              <a:path w="4062730" h="6858000">
                <a:moveTo>
                  <a:pt x="0" y="0"/>
                </a:moveTo>
                <a:lnTo>
                  <a:pt x="4062730" y="0"/>
                </a:lnTo>
                <a:lnTo>
                  <a:pt x="4062730"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10"/>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HQAhg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BGQAAAAAAAP8xAAAwKgAAEAAAACYAAAAIAAAAAbEAAAAAAAA="/>
              </a:ext>
            </a:extLst>
          </p:cNvSpPr>
          <p:nvPr>
            <p:ph type="pic" sz="quarter" idx="11"/>
          </p:nvPr>
        </p:nvSpPr>
        <p:spPr>
          <a:xfrm>
            <a:off x="4064635" y="0"/>
            <a:ext cx="4062730" cy="6858000"/>
          </a:xfrm>
          <a:custGeom>
            <a:avLst/>
            <a:gdLst/>
            <a:ahLst/>
            <a:cxnLst/>
            <a:rect l="0" t="0" r="4062730" b="6858000"/>
            <a:pathLst>
              <a:path w="4062730" h="6858000">
                <a:moveTo>
                  <a:pt x="0" y="0"/>
                </a:moveTo>
                <a:lnTo>
                  <a:pt x="4062730" y="0"/>
                </a:lnTo>
                <a:lnTo>
                  <a:pt x="4062730"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4" name="Picture Placeholder 7"/>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BGAG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P4YAAAwKgAAEAAAACYAAAAIAAAAAbEAAAAAAAA="/>
              </a:ext>
            </a:extLst>
          </p:cNvSpPr>
          <p:nvPr>
            <p:ph type="pic" sz="quarter" idx="10"/>
          </p:nvPr>
        </p:nvSpPr>
        <p:spPr>
          <a:xfrm>
            <a:off x="0" y="0"/>
            <a:ext cx="4062730" cy="6858000"/>
          </a:xfrm>
          <a:custGeom>
            <a:avLst/>
            <a:gdLst/>
            <a:ahLst/>
            <a:cxnLst/>
            <a:rect l="0" t="0" r="4062730" b="6858000"/>
            <a:pathLst>
              <a:path w="4062730" h="6858000">
                <a:moveTo>
                  <a:pt x="0" y="0"/>
                </a:moveTo>
                <a:lnTo>
                  <a:pt x="4062730" y="0"/>
                </a:lnTo>
                <a:lnTo>
                  <a:pt x="4062730"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9_Custom Layout">
    <p:spTree>
      <p:nvGrpSpPr>
        <p:cNvPr id="1" name=""/>
        <p:cNvGrpSpPr/>
        <p:nvPr/>
      </p:nvGrpSpPr>
      <p:grpSpPr>
        <a:xfrm>
          <a:off x="0" y="0"/>
          <a:ext cx="0" cy="0"/>
          <a:chOff x="0" y="0"/>
          <a:chExt cx="0" cy="0"/>
        </a:xfrm>
      </p:grpSpPr>
      <p:sp>
        <p:nvSpPr>
          <p:cNvPr id="2" name="Picture Placeholder 20"/>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aOAAAAAAAAABLAAAwKgAAEAAAACYAAAAIAAAAAbEAAAAAAAA="/>
              </a:ext>
            </a:extLst>
          </p:cNvSpPr>
          <p:nvPr>
            <p:ph type="pic" sz="quarter" idx="13"/>
          </p:nvPr>
        </p:nvSpPr>
        <p:spPr>
          <a:xfrm>
            <a:off x="9160510" y="0"/>
            <a:ext cx="3031490" cy="6858000"/>
          </a:xfrm>
          <a:custGeom>
            <a:avLst/>
            <a:gdLst/>
            <a:ahLst/>
            <a:cxnLst/>
            <a:rect l="0" t="0" r="3031490" b="6858000"/>
            <a:pathLst>
              <a:path w="3031490" h="6858000">
                <a:moveTo>
                  <a:pt x="0" y="0"/>
                </a:moveTo>
                <a:lnTo>
                  <a:pt x="3031490" y="0"/>
                </a:lnTo>
                <a:lnTo>
                  <a:pt x="3031490"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17"/>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SJQAAAAAAADc4AAAwKgAAEAAAACYAAAAIAAAAAbEAAAAAAAA="/>
              </a:ext>
            </a:extLst>
          </p:cNvSpPr>
          <p:nvPr>
            <p:ph type="pic" sz="quarter" idx="12"/>
          </p:nvPr>
        </p:nvSpPr>
        <p:spPr>
          <a:xfrm>
            <a:off x="6107430" y="0"/>
            <a:ext cx="3030855" cy="6858000"/>
          </a:xfrm>
          <a:custGeom>
            <a:avLst/>
            <a:gdLst/>
            <a:ahLst/>
            <a:cxnLst/>
            <a:rect l="0" t="0" r="3030855" b="6858000"/>
            <a:pathLst>
              <a:path w="3030855" h="6858000">
                <a:moveTo>
                  <a:pt x="0" y="0"/>
                </a:moveTo>
                <a:lnTo>
                  <a:pt x="3030855" y="0"/>
                </a:lnTo>
                <a:lnTo>
                  <a:pt x="3030855"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4" name="Picture Placeholder 14"/>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JEgAAAAAAAG4lAAAwKgAAEAAAACYAAAAIAAAAAbEAAAAAAAA="/>
              </a:ext>
            </a:extLst>
          </p:cNvSpPr>
          <p:nvPr>
            <p:ph type="pic" sz="quarter" idx="11"/>
          </p:nvPr>
        </p:nvSpPr>
        <p:spPr>
          <a:xfrm>
            <a:off x="3053715" y="0"/>
            <a:ext cx="3030855" cy="6858000"/>
          </a:xfrm>
          <a:custGeom>
            <a:avLst/>
            <a:gdLst/>
            <a:ahLst/>
            <a:cxnLst/>
            <a:rect l="0" t="0" r="3030855" b="6858000"/>
            <a:pathLst>
              <a:path w="3030855" h="6858000">
                <a:moveTo>
                  <a:pt x="0" y="0"/>
                </a:moveTo>
                <a:lnTo>
                  <a:pt x="3030855" y="0"/>
                </a:lnTo>
                <a:lnTo>
                  <a:pt x="3030855"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5" name="Picture Placeholder 11"/>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KYSAAAwKgAAEAAAACYAAAAIAAAAAbEAAAAAAAA="/>
              </a:ext>
            </a:extLst>
          </p:cNvSpPr>
          <p:nvPr>
            <p:ph type="pic" sz="quarter" idx="10"/>
          </p:nvPr>
        </p:nvSpPr>
        <p:spPr>
          <a:xfrm>
            <a:off x="0" y="0"/>
            <a:ext cx="3031490" cy="6858000"/>
          </a:xfrm>
          <a:custGeom>
            <a:avLst/>
            <a:gdLst/>
            <a:ahLst/>
            <a:cxnLst/>
            <a:rect l="0" t="0" r="3031490" b="6858000"/>
            <a:pathLst>
              <a:path w="3031490" h="6858000">
                <a:moveTo>
                  <a:pt x="0" y="0"/>
                </a:moveTo>
                <a:lnTo>
                  <a:pt x="3031490" y="0"/>
                </a:lnTo>
                <a:lnTo>
                  <a:pt x="3031490"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6_Custom Layout">
    <p:spTree>
      <p:nvGrpSpPr>
        <p:cNvPr id="1" name=""/>
        <p:cNvGrpSpPr/>
        <p:nvPr/>
      </p:nvGrpSpPr>
      <p:grpSpPr>
        <a:xfrm>
          <a:off x="0" y="0"/>
          <a:ext cx="0" cy="0"/>
          <a:chOff x="0" y="0"/>
          <a:chExt cx="0" cy="0"/>
        </a:xfrm>
      </p:grpSpPr>
      <p:sp>
        <p:nvSpPr>
          <p:cNvPr id="2" name="Picture Placeholder 12"/>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cJgAAwA8AADE3AADgJQAAEAAAACYAAAAIAAAAAbEAAAAAAAA="/>
              </a:ext>
            </a:extLst>
          </p:cNvSpPr>
          <p:nvPr>
            <p:ph type="pic" sz="quarter" idx="11"/>
          </p:nvPr>
        </p:nvSpPr>
        <p:spPr>
          <a:xfrm>
            <a:off x="6235700" y="2560320"/>
            <a:ext cx="2736215" cy="3596640"/>
          </a:xfrm>
          <a:custGeom>
            <a:avLst/>
            <a:gdLst/>
            <a:ahLst/>
            <a:cxnLst/>
            <a:rect l="0" t="0" r="2736215" b="3596640"/>
            <a:pathLst>
              <a:path w="2736215" h="3596640">
                <a:moveTo>
                  <a:pt x="0" y="0"/>
                </a:moveTo>
                <a:lnTo>
                  <a:pt x="2736215" y="0"/>
                </a:lnTo>
                <a:lnTo>
                  <a:pt x="2736215" y="3596640"/>
                </a:lnTo>
                <a:lnTo>
                  <a:pt x="0" y="359664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9"/>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qAwAAwA8AAP8TAADgJQAAEAAAACYAAAAIAAAAAbEAAAAAAAA="/>
              </a:ext>
            </a:extLst>
          </p:cNvSpPr>
          <p:nvPr>
            <p:ph type="pic" sz="quarter" idx="10"/>
          </p:nvPr>
        </p:nvSpPr>
        <p:spPr>
          <a:xfrm>
            <a:off x="514350" y="2560320"/>
            <a:ext cx="2736215" cy="3596640"/>
          </a:xfrm>
          <a:custGeom>
            <a:avLst/>
            <a:gdLst/>
            <a:ahLst/>
            <a:cxnLst/>
            <a:rect l="0" t="0" r="2736215" b="3596640"/>
            <a:pathLst>
              <a:path w="2736215" h="3596640">
                <a:moveTo>
                  <a:pt x="0" y="0"/>
                </a:moveTo>
                <a:lnTo>
                  <a:pt x="2736215" y="0"/>
                </a:lnTo>
                <a:lnTo>
                  <a:pt x="2736215" y="3596640"/>
                </a:lnTo>
                <a:lnTo>
                  <a:pt x="0" y="359664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7_Custom Layout">
    <p:spTree>
      <p:nvGrpSpPr>
        <p:cNvPr id="1" name=""/>
        <p:cNvGrpSpPr/>
        <p:nvPr/>
      </p:nvGrpSpPr>
      <p:grpSpPr>
        <a:xfrm>
          <a:off x="0" y="0"/>
          <a:ext cx="0" cy="0"/>
          <a:chOff x="0" y="0"/>
          <a:chExt cx="0" cy="0"/>
        </a:xfrm>
      </p:grpSpPr>
      <p:sp>
        <p:nvSpPr>
          <p:cNvPr id="2" name="Picture Placeholder 28"/>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eNAAACxwAAHA9AACjJwAAEAAAACYAAAAIAAAAAbEAAAAAAAA="/>
              </a:ext>
            </a:extLst>
          </p:cNvSpPr>
          <p:nvPr>
            <p:ph type="pic" sz="quarter" idx="15"/>
          </p:nvPr>
        </p:nvSpPr>
        <p:spPr>
          <a:xfrm>
            <a:off x="8553450" y="4558665"/>
            <a:ext cx="1433830" cy="1884680"/>
          </a:xfrm>
          <a:custGeom>
            <a:avLst/>
            <a:gdLst/>
            <a:ahLst/>
            <a:cxnLst/>
            <a:rect l="0" t="0" r="1433830" b="1884680"/>
            <a:pathLst>
              <a:path w="1433830" h="1884680">
                <a:moveTo>
                  <a:pt x="0" y="0"/>
                </a:moveTo>
                <a:lnTo>
                  <a:pt x="1433830" y="0"/>
                </a:lnTo>
                <a:lnTo>
                  <a:pt x="1433830" y="1884680"/>
                </a:lnTo>
                <a:lnTo>
                  <a:pt x="0" y="1884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25"/>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bGwAACxwAAO0jAACjJwAAEAAAACYAAAAIAAAAAbEAAAAAAAA="/>
              </a:ext>
            </a:extLst>
          </p:cNvSpPr>
          <p:nvPr>
            <p:ph type="pic" sz="quarter" idx="14"/>
          </p:nvPr>
        </p:nvSpPr>
        <p:spPr>
          <a:xfrm>
            <a:off x="4406265" y="4558665"/>
            <a:ext cx="1433830" cy="1884680"/>
          </a:xfrm>
          <a:custGeom>
            <a:avLst/>
            <a:gdLst/>
            <a:ahLst/>
            <a:cxnLst/>
            <a:rect l="0" t="0" r="1433830" b="1884680"/>
            <a:pathLst>
              <a:path w="1433830" h="1884680">
                <a:moveTo>
                  <a:pt x="0" y="0"/>
                </a:moveTo>
                <a:lnTo>
                  <a:pt x="1433830" y="0"/>
                </a:lnTo>
                <a:lnTo>
                  <a:pt x="1433830" y="1884680"/>
                </a:lnTo>
                <a:lnTo>
                  <a:pt x="0" y="1884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4" name="Picture Placeholder 22"/>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YAQAACxwAAGoKAACjJwAAEAAAACYAAAAIAAAAAbEAAAAAAAA="/>
              </a:ext>
            </a:extLst>
          </p:cNvSpPr>
          <p:nvPr>
            <p:ph type="pic" sz="quarter" idx="13"/>
          </p:nvPr>
        </p:nvSpPr>
        <p:spPr>
          <a:xfrm>
            <a:off x="259080" y="4558665"/>
            <a:ext cx="1433830" cy="1884680"/>
          </a:xfrm>
          <a:custGeom>
            <a:avLst/>
            <a:gdLst/>
            <a:ahLst/>
            <a:cxnLst/>
            <a:rect l="0" t="0" r="1433830" b="1884680"/>
            <a:pathLst>
              <a:path w="1433830" h="1884680">
                <a:moveTo>
                  <a:pt x="0" y="0"/>
                </a:moveTo>
                <a:lnTo>
                  <a:pt x="1433830" y="0"/>
                </a:lnTo>
                <a:lnTo>
                  <a:pt x="1433830" y="1884680"/>
                </a:lnTo>
                <a:lnTo>
                  <a:pt x="0" y="1884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5" name="Picture Placeholder 19"/>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eNAAAtAwAAHA9AABMGAAAEAAAACYAAAAIAAAAAbEAAAAAAAA="/>
              </a:ext>
            </a:extLst>
          </p:cNvSpPr>
          <p:nvPr>
            <p:ph type="pic" sz="quarter" idx="12"/>
          </p:nvPr>
        </p:nvSpPr>
        <p:spPr>
          <a:xfrm>
            <a:off x="8553450" y="2065020"/>
            <a:ext cx="1433830" cy="1884680"/>
          </a:xfrm>
          <a:custGeom>
            <a:avLst/>
            <a:gdLst/>
            <a:ahLst/>
            <a:cxnLst/>
            <a:rect l="0" t="0" r="1433830" b="1884680"/>
            <a:pathLst>
              <a:path w="1433830" h="1884680">
                <a:moveTo>
                  <a:pt x="0" y="0"/>
                </a:moveTo>
                <a:lnTo>
                  <a:pt x="1433830" y="0"/>
                </a:lnTo>
                <a:lnTo>
                  <a:pt x="1433830" y="1884680"/>
                </a:lnTo>
                <a:lnTo>
                  <a:pt x="0" y="1884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6" name="Picture Placeholder 16"/>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bGwAAtAwAAO0jAABMGAAAEAAAACYAAAAIAAAAAbEAAAAAAAA="/>
              </a:ext>
            </a:extLst>
          </p:cNvSpPr>
          <p:nvPr>
            <p:ph type="pic" sz="quarter" idx="11"/>
          </p:nvPr>
        </p:nvSpPr>
        <p:spPr>
          <a:xfrm>
            <a:off x="4406265" y="2065020"/>
            <a:ext cx="1433830" cy="1884680"/>
          </a:xfrm>
          <a:custGeom>
            <a:avLst/>
            <a:gdLst/>
            <a:ahLst/>
            <a:cxnLst/>
            <a:rect l="0" t="0" r="1433830" b="1884680"/>
            <a:pathLst>
              <a:path w="1433830" h="1884680">
                <a:moveTo>
                  <a:pt x="0" y="0"/>
                </a:moveTo>
                <a:lnTo>
                  <a:pt x="1433830" y="0"/>
                </a:lnTo>
                <a:lnTo>
                  <a:pt x="1433830" y="1884680"/>
                </a:lnTo>
                <a:lnTo>
                  <a:pt x="0" y="1884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7" name="Picture Placeholder 13"/>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YAQAAtAwAAGoKAABMGAAAEAAAACYAAAAIAAAAAbEAAAAAAAA="/>
              </a:ext>
            </a:extLst>
          </p:cNvSpPr>
          <p:nvPr>
            <p:ph type="pic" sz="quarter" idx="10"/>
          </p:nvPr>
        </p:nvSpPr>
        <p:spPr>
          <a:xfrm>
            <a:off x="259080" y="2065020"/>
            <a:ext cx="1433830" cy="1884680"/>
          </a:xfrm>
          <a:custGeom>
            <a:avLst/>
            <a:gdLst/>
            <a:ahLst/>
            <a:cxnLst/>
            <a:rect l="0" t="0" r="1433830" b="1884680"/>
            <a:pathLst>
              <a:path w="1433830" h="1884680">
                <a:moveTo>
                  <a:pt x="0" y="0"/>
                </a:moveTo>
                <a:lnTo>
                  <a:pt x="1433830" y="0"/>
                </a:lnTo>
                <a:lnTo>
                  <a:pt x="1433830" y="1884680"/>
                </a:lnTo>
                <a:lnTo>
                  <a:pt x="0" y="1884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Custom Layout">
    <p:spTree>
      <p:nvGrpSpPr>
        <p:cNvPr id="1" name=""/>
        <p:cNvGrpSpPr/>
        <p:nvPr/>
      </p:nvGrpSpPr>
      <p:grpSpPr>
        <a:xfrm>
          <a:off x="0" y="0"/>
          <a:ext cx="0" cy="0"/>
          <a:chOff x="0" y="0"/>
          <a:chExt cx="0" cy="0"/>
        </a:xfrm>
      </p:grpSpPr>
      <p:sp>
        <p:nvSpPr>
          <p:cNvPr id="2" name="Picture Placeholder 20"/>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TEwAA2RcAAIAlAAAwKgAAEAAAACYAAAAIAAAAAbEAAAAAAAA="/>
              </a:ext>
            </a:extLst>
          </p:cNvSpPr>
          <p:nvPr>
            <p:ph type="pic" sz="quarter" idx="13"/>
          </p:nvPr>
        </p:nvSpPr>
        <p:spPr>
          <a:xfrm>
            <a:off x="3100705" y="3876675"/>
            <a:ext cx="2995295" cy="2981325"/>
          </a:xfrm>
          <a:custGeom>
            <a:avLst/>
            <a:gdLst/>
            <a:ahLst/>
            <a:cxnLst/>
            <a:rect l="0" t="0" r="2995295" b="2981325"/>
            <a:pathLst>
              <a:path w="2995295" h="2981325">
                <a:moveTo>
                  <a:pt x="0" y="0"/>
                </a:moveTo>
                <a:lnTo>
                  <a:pt x="2995295" y="0"/>
                </a:lnTo>
                <a:lnTo>
                  <a:pt x="2995295" y="2981325"/>
                </a:lnTo>
                <a:lnTo>
                  <a:pt x="0" y="298132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17"/>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2RcAAG0SAAAwKgAAEAAAACYAAAAIAAAAAbEAAAAAAAA="/>
              </a:ext>
            </a:extLst>
          </p:cNvSpPr>
          <p:nvPr>
            <p:ph type="pic" sz="quarter" idx="12"/>
          </p:nvPr>
        </p:nvSpPr>
        <p:spPr>
          <a:xfrm>
            <a:off x="0" y="3876675"/>
            <a:ext cx="2995295" cy="2981325"/>
          </a:xfrm>
          <a:custGeom>
            <a:avLst/>
            <a:gdLst/>
            <a:ahLst/>
            <a:cxnLst/>
            <a:rect l="0" t="0" r="2995295" b="2981325"/>
            <a:pathLst>
              <a:path w="2995295" h="2981325">
                <a:moveTo>
                  <a:pt x="0" y="0"/>
                </a:moveTo>
                <a:lnTo>
                  <a:pt x="2995295" y="0"/>
                </a:lnTo>
                <a:lnTo>
                  <a:pt x="2995295" y="2981325"/>
                </a:lnTo>
                <a:lnTo>
                  <a:pt x="0" y="298132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4" name="Picture Placeholder 14"/>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TEwAA5AQAAIAlAAA7FwAAEAAAACYAAAAIAAAAAbEAAAAAAAA="/>
              </a:ext>
            </a:extLst>
          </p:cNvSpPr>
          <p:nvPr>
            <p:ph type="pic" sz="quarter" idx="11"/>
          </p:nvPr>
        </p:nvSpPr>
        <p:spPr>
          <a:xfrm>
            <a:off x="3100705" y="795020"/>
            <a:ext cx="2995295" cy="2981325"/>
          </a:xfrm>
          <a:custGeom>
            <a:avLst/>
            <a:gdLst/>
            <a:ahLst/>
            <a:cxnLst/>
            <a:rect l="0" t="0" r="2995295" b="2981325"/>
            <a:pathLst>
              <a:path w="2995295" h="2981325">
                <a:moveTo>
                  <a:pt x="0" y="0"/>
                </a:moveTo>
                <a:lnTo>
                  <a:pt x="2995295" y="0"/>
                </a:lnTo>
                <a:lnTo>
                  <a:pt x="2995295" y="2981325"/>
                </a:lnTo>
                <a:lnTo>
                  <a:pt x="0" y="298132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5" name="Picture Placeholder 11"/>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5AQAAG0SAAA7FwAAEAAAACYAAAAIAAAAAbEAAAAAAAA="/>
              </a:ext>
            </a:extLst>
          </p:cNvSpPr>
          <p:nvPr>
            <p:ph type="pic" sz="quarter" idx="10"/>
          </p:nvPr>
        </p:nvSpPr>
        <p:spPr>
          <a:xfrm>
            <a:off x="0" y="795020"/>
            <a:ext cx="2995295" cy="2981325"/>
          </a:xfrm>
          <a:custGeom>
            <a:avLst/>
            <a:gdLst/>
            <a:ahLst/>
            <a:cxnLst/>
            <a:rect l="0" t="0" r="2995295" b="2981325"/>
            <a:pathLst>
              <a:path w="2995295" h="2981325">
                <a:moveTo>
                  <a:pt x="0" y="0"/>
                </a:moveTo>
                <a:lnTo>
                  <a:pt x="2995295" y="0"/>
                </a:lnTo>
                <a:lnTo>
                  <a:pt x="2995295" y="2981325"/>
                </a:lnTo>
                <a:lnTo>
                  <a:pt x="0" y="298132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2_Custom Layout">
    <p:spTree>
      <p:nvGrpSpPr>
        <p:cNvPr id="1" name=""/>
        <p:cNvGrpSpPr/>
        <p:nvPr/>
      </p:nvGrpSpPr>
      <p:grpSpPr>
        <a:xfrm>
          <a:off x="0" y="0"/>
          <a:ext cx="0" cy="0"/>
          <a:chOff x="0" y="0"/>
          <a:chExt cx="0" cy="0"/>
        </a:xfrm>
      </p:grpSpPr>
      <p:sp>
        <p:nvSpPr>
          <p:cNvPr id="2" name="Picture Placeholder 20"/>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LOQAAAAAAAABLAAAwKgAAEAAAACYAAAAIAAAAAbEAAAAAAAA="/>
              </a:ext>
            </a:extLst>
          </p:cNvSpPr>
          <p:nvPr>
            <p:ph type="pic" sz="quarter" idx="13"/>
          </p:nvPr>
        </p:nvSpPr>
        <p:spPr>
          <a:xfrm>
            <a:off x="9354185" y="0"/>
            <a:ext cx="2837815" cy="6858000"/>
          </a:xfrm>
          <a:custGeom>
            <a:avLst/>
            <a:gdLst/>
            <a:ahLst/>
            <a:cxnLst/>
            <a:rect l="0" t="0" r="2837815" b="6858000"/>
            <a:pathLst>
              <a:path w="2837815" h="6858000">
                <a:moveTo>
                  <a:pt x="0" y="0"/>
                </a:moveTo>
                <a:lnTo>
                  <a:pt x="2837815" y="0"/>
                </a:lnTo>
                <a:lnTo>
                  <a:pt x="2837815"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17"/>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cJgAAAAAAANI3AAAwKgAAEAAAACYAAAAIAAAAAbEAAAAAAAA="/>
              </a:ext>
            </a:extLst>
          </p:cNvSpPr>
          <p:nvPr>
            <p:ph type="pic" sz="quarter" idx="12"/>
          </p:nvPr>
        </p:nvSpPr>
        <p:spPr>
          <a:xfrm>
            <a:off x="6235700" y="0"/>
            <a:ext cx="2838450" cy="6858000"/>
          </a:xfrm>
          <a:custGeom>
            <a:avLst/>
            <a:gdLst/>
            <a:ahLst/>
            <a:cxnLst/>
            <a:rect l="0" t="0" r="2838450" b="6858000"/>
            <a:pathLst>
              <a:path w="2838450" h="6858000">
                <a:moveTo>
                  <a:pt x="0" y="0"/>
                </a:moveTo>
                <a:lnTo>
                  <a:pt x="2838450" y="0"/>
                </a:lnTo>
                <a:lnTo>
                  <a:pt x="2838450"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4" name="Picture Placeholder 14"/>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uEwAAAAAAAKQkAAAwKgAAEAAAACYAAAAIAAAAAbEAAAAAAAA="/>
              </a:ext>
            </a:extLst>
          </p:cNvSpPr>
          <p:nvPr>
            <p:ph type="pic" sz="quarter" idx="11"/>
          </p:nvPr>
        </p:nvSpPr>
        <p:spPr>
          <a:xfrm>
            <a:off x="3117850" y="0"/>
            <a:ext cx="2838450" cy="6858000"/>
          </a:xfrm>
          <a:custGeom>
            <a:avLst/>
            <a:gdLst/>
            <a:ahLst/>
            <a:cxnLst/>
            <a:rect l="0" t="0" r="2838450" b="6858000"/>
            <a:pathLst>
              <a:path w="2838450" h="6858000">
                <a:moveTo>
                  <a:pt x="0" y="0"/>
                </a:moveTo>
                <a:lnTo>
                  <a:pt x="2838450" y="0"/>
                </a:lnTo>
                <a:lnTo>
                  <a:pt x="2838450"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5" name="Picture Placeholder 11"/>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HURAAAwKgAAEAAAACYAAAAIAAAAAbEAAAAAAAA="/>
              </a:ext>
            </a:extLst>
          </p:cNvSpPr>
          <p:nvPr>
            <p:ph type="pic" sz="quarter" idx="10"/>
          </p:nvPr>
        </p:nvSpPr>
        <p:spPr>
          <a:xfrm>
            <a:off x="0" y="0"/>
            <a:ext cx="2837815" cy="6858000"/>
          </a:xfrm>
          <a:custGeom>
            <a:avLst/>
            <a:gdLst/>
            <a:ahLst/>
            <a:cxnLst/>
            <a:rect l="0" t="0" r="2837815" b="6858000"/>
            <a:pathLst>
              <a:path w="2837815" h="6858000">
                <a:moveTo>
                  <a:pt x="0" y="0"/>
                </a:moveTo>
                <a:lnTo>
                  <a:pt x="2837815" y="0"/>
                </a:lnTo>
                <a:lnTo>
                  <a:pt x="2837815"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1_Custom Layout">
    <p:spTree>
      <p:nvGrpSpPr>
        <p:cNvPr id="1" name=""/>
        <p:cNvGrpSpPr/>
        <p:nvPr/>
      </p:nvGrpSpPr>
      <p:grpSpPr>
        <a:xfrm>
          <a:off x="0" y="0"/>
          <a:ext cx="0" cy="0"/>
          <a:chOff x="0" y="0"/>
          <a:chExt cx="0" cy="0"/>
        </a:xfrm>
      </p:grpSpPr>
      <p:sp>
        <p:nvSpPr>
          <p:cNvPr id="2" name="Picture Placeholder 20"/>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3OAAAsw4AANRFAAAzHgAAEAAAACYAAAAIAAAAAbEAAAAAAAA="/>
              </a:ext>
            </a:extLst>
          </p:cNvSpPr>
          <p:nvPr>
            <p:ph type="pic" sz="quarter" idx="13"/>
          </p:nvPr>
        </p:nvSpPr>
        <p:spPr>
          <a:xfrm>
            <a:off x="9260205" y="2389505"/>
            <a:ext cx="2091055" cy="2519680"/>
          </a:xfrm>
          <a:custGeom>
            <a:avLst/>
            <a:gdLst/>
            <a:ahLst/>
            <a:cxnLst/>
            <a:rect l="0" t="0" r="2091055" b="2519680"/>
            <a:pathLst>
              <a:path w="2091055" h="2519680">
                <a:moveTo>
                  <a:pt x="0" y="0"/>
                </a:moveTo>
                <a:lnTo>
                  <a:pt x="2091055" y="0"/>
                </a:lnTo>
                <a:lnTo>
                  <a:pt x="2091055" y="2519680"/>
                </a:lnTo>
                <a:lnTo>
                  <a:pt x="0" y="2519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17"/>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1JwAAsw4AAJE0AAAzHgAAEAAAACYAAAAIAAAAAbEAAAAAAAA="/>
              </a:ext>
            </a:extLst>
          </p:cNvSpPr>
          <p:nvPr>
            <p:ph type="pic" sz="quarter" idx="12"/>
          </p:nvPr>
        </p:nvSpPr>
        <p:spPr>
          <a:xfrm>
            <a:off x="6454775" y="2389505"/>
            <a:ext cx="2090420" cy="2519680"/>
          </a:xfrm>
          <a:custGeom>
            <a:avLst/>
            <a:gdLst/>
            <a:ahLst/>
            <a:cxnLst/>
            <a:rect l="0" t="0" r="2090420" b="2519680"/>
            <a:pathLst>
              <a:path w="2090420" h="2519680">
                <a:moveTo>
                  <a:pt x="0" y="0"/>
                </a:moveTo>
                <a:lnTo>
                  <a:pt x="2090420" y="0"/>
                </a:lnTo>
                <a:lnTo>
                  <a:pt x="2090420" y="2519680"/>
                </a:lnTo>
                <a:lnTo>
                  <a:pt x="0" y="2519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4" name="Picture Placeholder 14"/>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yFgAAsw4AAE8jAAAzHgAAEAAAACYAAAAIAAAAAbEAAAAAAAA="/>
              </a:ext>
            </a:extLst>
          </p:cNvSpPr>
          <p:nvPr>
            <p:ph type="pic" sz="quarter" idx="11"/>
          </p:nvPr>
        </p:nvSpPr>
        <p:spPr>
          <a:xfrm>
            <a:off x="3648710" y="2389505"/>
            <a:ext cx="2091055" cy="2519680"/>
          </a:xfrm>
          <a:custGeom>
            <a:avLst/>
            <a:gdLst/>
            <a:ahLst/>
            <a:cxnLst/>
            <a:rect l="0" t="0" r="2091055" b="2519680"/>
            <a:pathLst>
              <a:path w="2091055" h="2519680">
                <a:moveTo>
                  <a:pt x="0" y="0"/>
                </a:moveTo>
                <a:lnTo>
                  <a:pt x="2091055" y="0"/>
                </a:lnTo>
                <a:lnTo>
                  <a:pt x="2091055" y="2519680"/>
                </a:lnTo>
                <a:lnTo>
                  <a:pt x="0" y="2519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5" name="Picture Placeholder 11"/>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wBQAAsw4AAA0SAAAzHgAAEAAAACYAAAAIAAAAAbEAAAAAAAA="/>
              </a:ext>
            </a:extLst>
          </p:cNvSpPr>
          <p:nvPr>
            <p:ph type="pic" sz="quarter" idx="10"/>
          </p:nvPr>
        </p:nvSpPr>
        <p:spPr>
          <a:xfrm>
            <a:off x="843280" y="2389505"/>
            <a:ext cx="2091055" cy="2519680"/>
          </a:xfrm>
          <a:custGeom>
            <a:avLst/>
            <a:gdLst/>
            <a:ahLst/>
            <a:cxnLst/>
            <a:rect l="0" t="0" r="2091055" b="2519680"/>
            <a:pathLst>
              <a:path w="2091055" h="2519680">
                <a:moveTo>
                  <a:pt x="0" y="0"/>
                </a:moveTo>
                <a:lnTo>
                  <a:pt x="2091055" y="0"/>
                </a:lnTo>
                <a:lnTo>
                  <a:pt x="2091055" y="2519680"/>
                </a:lnTo>
                <a:lnTo>
                  <a:pt x="0" y="2519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0_Custom Layout">
    <p:spTree>
      <p:nvGrpSpPr>
        <p:cNvPr id="1" name=""/>
        <p:cNvGrpSpPr/>
        <p:nvPr/>
      </p:nvGrpSpPr>
      <p:grpSpPr>
        <a:xfrm>
          <a:off x="0" y="0"/>
          <a:ext cx="0" cy="0"/>
          <a:chOff x="0" y="0"/>
          <a:chExt cx="0" cy="0"/>
        </a:xfrm>
      </p:grpSpPr>
      <p:sp>
        <p:nvSpPr>
          <p:cNvPr id="2" name="Picture Placeholder 16"/>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MQAAnA4AACxAAAAcHgAAEAAAACYAAAAIAAAAAbEAAAAAAAA="/>
              </a:ext>
            </a:extLst>
          </p:cNvSpPr>
          <p:nvPr>
            <p:ph type="pic" sz="quarter" idx="12"/>
          </p:nvPr>
        </p:nvSpPr>
        <p:spPr>
          <a:xfrm>
            <a:off x="7999730" y="2374900"/>
            <a:ext cx="2432050" cy="2519680"/>
          </a:xfrm>
          <a:custGeom>
            <a:avLst/>
            <a:gdLst/>
            <a:ahLst/>
            <a:cxnLst/>
            <a:rect l="0" t="0" r="2432050" b="2519680"/>
            <a:pathLst>
              <a:path w="2432050" h="2519680">
                <a:moveTo>
                  <a:pt x="0" y="0"/>
                </a:moveTo>
                <a:lnTo>
                  <a:pt x="2432050" y="0"/>
                </a:lnTo>
                <a:lnTo>
                  <a:pt x="2432050" y="2519680"/>
                </a:lnTo>
                <a:lnTo>
                  <a:pt x="0" y="2519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13"/>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FHgAAnA4AAPssAAAcHgAAEAAAACYAAAAIAAAAAbEAAAAAAAA="/>
              </a:ext>
            </a:extLst>
          </p:cNvSpPr>
          <p:nvPr>
            <p:ph type="pic" sz="quarter" idx="11"/>
          </p:nvPr>
        </p:nvSpPr>
        <p:spPr>
          <a:xfrm>
            <a:off x="4879975" y="2374900"/>
            <a:ext cx="2432050" cy="2519680"/>
          </a:xfrm>
          <a:custGeom>
            <a:avLst/>
            <a:gdLst/>
            <a:ahLst/>
            <a:cxnLst/>
            <a:rect l="0" t="0" r="2432050" b="2519680"/>
            <a:pathLst>
              <a:path w="2432050" h="2519680">
                <a:moveTo>
                  <a:pt x="0" y="0"/>
                </a:moveTo>
                <a:lnTo>
                  <a:pt x="2432050" y="0"/>
                </a:lnTo>
                <a:lnTo>
                  <a:pt x="2432050" y="2519680"/>
                </a:lnTo>
                <a:lnTo>
                  <a:pt x="0" y="2519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4" name="Picture Placeholder 10"/>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UCgAAnA4AAMoZAAAcHgAAEAAAACYAAAAIAAAAAbEAAAAAAAA="/>
              </a:ext>
            </a:extLst>
          </p:cNvSpPr>
          <p:nvPr>
            <p:ph type="pic" sz="quarter" idx="10"/>
          </p:nvPr>
        </p:nvSpPr>
        <p:spPr>
          <a:xfrm>
            <a:off x="1760220" y="2374900"/>
            <a:ext cx="2432050" cy="2519680"/>
          </a:xfrm>
          <a:custGeom>
            <a:avLst/>
            <a:gdLst/>
            <a:ahLst/>
            <a:cxnLst/>
            <a:rect l="0" t="0" r="2432050" b="2519680"/>
            <a:pathLst>
              <a:path w="2432050" h="2519680">
                <a:moveTo>
                  <a:pt x="0" y="0"/>
                </a:moveTo>
                <a:lnTo>
                  <a:pt x="2432050" y="0"/>
                </a:lnTo>
                <a:lnTo>
                  <a:pt x="2432050" y="2519680"/>
                </a:lnTo>
                <a:lnTo>
                  <a:pt x="0" y="251968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itle Slide">
    <p:spTree>
      <p:nvGrpSpPr>
        <p:cNvPr id="1" name=""/>
        <p:cNvGrpSpPr/>
        <p:nvPr/>
      </p:nvGrpSpPr>
      <p:grpSpPr>
        <a:xfrm>
          <a:off x="0" y="0"/>
          <a:ext cx="0" cy="0"/>
          <a:chOff x="0" y="0"/>
          <a:chExt cx="0" cy="0"/>
        </a:xfrm>
      </p:grpSpPr>
      <p:sp>
        <p:nvSpPr>
          <p:cNvPr id="2" name="Picture Placeholder 7"/>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ABLAAAwKgAAEAAAACYAAAAIAAAAAYAAAAAAAAA="/>
              </a:ext>
            </a:extLst>
          </p:cNvSpPr>
          <p:nvPr>
            <p:ph type="pic" sz="quarter" idx="10"/>
          </p:nvPr>
        </p:nvSpPr>
        <p:spPr>
          <a:xfrm>
            <a:off x="0" y="0"/>
            <a:ext cx="12192000" cy="6858000"/>
          </a:xfrm>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Custom Layout">
    <p:spTree>
      <p:nvGrpSpPr>
        <p:cNvPr id="1" name=""/>
        <p:cNvGrpSpPr/>
        <p:nvPr/>
      </p:nvGrpSpPr>
      <p:grpSpPr>
        <a:xfrm>
          <a:off x="0" y="0"/>
          <a:ext cx="0" cy="0"/>
          <a:chOff x="0" y="0"/>
          <a:chExt cx="0" cy="0"/>
        </a:xfrm>
      </p:grpSpPr>
      <p:sp>
        <p:nvSpPr>
          <p:cNvPr id="2" name="Picture Placeholder 5"/>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7MAAAjBkAAEJKAACHKQAAEAAAACYAAAAIAAAAAbEAAAAAAAA="/>
              </a:ext>
            </a:extLst>
          </p:cNvSpPr>
          <p:nvPr>
            <p:ph type="pic" sz="quarter" idx="14"/>
          </p:nvPr>
        </p:nvSpPr>
        <p:spPr>
          <a:xfrm>
            <a:off x="7921625" y="4152900"/>
            <a:ext cx="4149725" cy="2597785"/>
          </a:xfrm>
          <a:custGeom>
            <a:avLst/>
            <a:gdLst/>
            <a:ahLst/>
            <a:cxnLst/>
            <a:rect l="0" t="0" r="4149725" b="2597785"/>
            <a:pathLst>
              <a:path w="4149725" h="2597785">
                <a:moveTo>
                  <a:pt x="0" y="0"/>
                </a:moveTo>
                <a:lnTo>
                  <a:pt x="4149725" y="0"/>
                </a:lnTo>
                <a:lnTo>
                  <a:pt x="4149725" y="2597785"/>
                </a:lnTo>
                <a:lnTo>
                  <a:pt x="0" y="259778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6"/>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xIAAAjBkAAAwwAACHKQAAEAAAACYAAAAIAAAAAbEAAAAAAAA="/>
              </a:ext>
            </a:extLst>
          </p:cNvSpPr>
          <p:nvPr>
            <p:ph type="pic" sz="quarter" idx="13"/>
          </p:nvPr>
        </p:nvSpPr>
        <p:spPr>
          <a:xfrm>
            <a:off x="5273675" y="4152900"/>
            <a:ext cx="2536825" cy="2597785"/>
          </a:xfrm>
          <a:custGeom>
            <a:avLst/>
            <a:gdLst/>
            <a:ahLst/>
            <a:cxnLst/>
            <a:rect l="0" t="0" r="2536825" b="2597785"/>
            <a:pathLst>
              <a:path w="2536825" h="2597785">
                <a:moveTo>
                  <a:pt x="0" y="0"/>
                </a:moveTo>
                <a:lnTo>
                  <a:pt x="2536825" y="0"/>
                </a:lnTo>
                <a:lnTo>
                  <a:pt x="2536825" y="2597785"/>
                </a:lnTo>
                <a:lnTo>
                  <a:pt x="0" y="259778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4" name="Picture Placeholder 7"/>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AAAAjBkAAMIfAACHKQAAEAAAACYAAAAIAAAAAbEAAAAAAAA="/>
              </a:ext>
            </a:extLst>
          </p:cNvSpPr>
          <p:nvPr>
            <p:ph type="pic" sz="quarter" idx="12"/>
          </p:nvPr>
        </p:nvSpPr>
        <p:spPr>
          <a:xfrm>
            <a:off x="120650" y="4152900"/>
            <a:ext cx="5041900" cy="2597785"/>
          </a:xfrm>
          <a:custGeom>
            <a:avLst/>
            <a:gdLst/>
            <a:ahLst/>
            <a:cxnLst/>
            <a:rect l="0" t="0" r="5041900" b="2597785"/>
            <a:pathLst>
              <a:path w="5041900" h="2597785">
                <a:moveTo>
                  <a:pt x="0" y="0"/>
                </a:moveTo>
                <a:lnTo>
                  <a:pt x="5041900" y="0"/>
                </a:lnTo>
                <a:lnTo>
                  <a:pt x="5041900" y="2597785"/>
                </a:lnTo>
                <a:lnTo>
                  <a:pt x="0" y="259778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5" name="Picture Placeholder 8"/>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FQAAtQQAACArAAD2GAAAEAAAACYAAAAIAAAAAbEAAAAAAAA="/>
              </a:ext>
            </a:extLst>
          </p:cNvSpPr>
          <p:nvPr>
            <p:ph type="pic" sz="quarter" idx="11"/>
          </p:nvPr>
        </p:nvSpPr>
        <p:spPr>
          <a:xfrm>
            <a:off x="3562350" y="765175"/>
            <a:ext cx="3448050" cy="3292475"/>
          </a:xfrm>
          <a:custGeom>
            <a:avLst/>
            <a:gdLst/>
            <a:ahLst/>
            <a:cxnLst/>
            <a:rect l="0" t="0" r="3448050" b="3292475"/>
            <a:pathLst>
              <a:path w="3448050" h="3292475">
                <a:moveTo>
                  <a:pt x="0" y="0"/>
                </a:moveTo>
                <a:lnTo>
                  <a:pt x="3448050" y="0"/>
                </a:lnTo>
                <a:lnTo>
                  <a:pt x="3448050" y="3292475"/>
                </a:lnTo>
                <a:lnTo>
                  <a:pt x="0" y="329247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6" name="Picture Placeholder 9"/>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AAAAtQQAADYVAAD2GAAAEAAAACYAAAAIAAAAAbEAAAAAAAA="/>
              </a:ext>
            </a:extLst>
          </p:cNvSpPr>
          <p:nvPr>
            <p:ph type="pic" sz="quarter" idx="10"/>
          </p:nvPr>
        </p:nvSpPr>
        <p:spPr>
          <a:xfrm>
            <a:off x="120650" y="765175"/>
            <a:ext cx="3327400" cy="3292475"/>
          </a:xfrm>
          <a:custGeom>
            <a:avLst/>
            <a:gdLst/>
            <a:ahLst/>
            <a:cxnLst/>
            <a:rect l="0" t="0" r="3327400" b="3292475"/>
            <a:pathLst>
              <a:path w="3327400" h="3292475">
                <a:moveTo>
                  <a:pt x="0" y="0"/>
                </a:moveTo>
                <a:lnTo>
                  <a:pt x="3327400" y="0"/>
                </a:lnTo>
                <a:lnTo>
                  <a:pt x="3327400" y="3292475"/>
                </a:lnTo>
                <a:lnTo>
                  <a:pt x="0" y="329247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7_Custom Layout">
    <p:spTree>
      <p:nvGrpSpPr>
        <p:cNvPr id="1" name=""/>
        <p:cNvGrpSpPr/>
        <p:nvPr/>
      </p:nvGrpSpPr>
      <p:grpSpPr>
        <a:xfrm>
          <a:off x="0" y="0"/>
          <a:ext cx="0" cy="0"/>
          <a:chOff x="0" y="0"/>
          <a:chExt cx="0" cy="0"/>
        </a:xfrm>
      </p:grpSpPr>
      <p:sp>
        <p:nvSpPr>
          <p:cNvPr id="2" name="Picture Placeholder 8"/>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fAgAA+hcAAI4jAAAAKAAAEAAAACYAAAAIAAAAAbEAAAAAAAA="/>
              </a:ext>
            </a:extLst>
          </p:cNvSpPr>
          <p:nvPr>
            <p:ph type="pic" sz="quarter" idx="12"/>
          </p:nvPr>
        </p:nvSpPr>
        <p:spPr>
          <a:xfrm>
            <a:off x="344805" y="3897630"/>
            <a:ext cx="5434965" cy="2604770"/>
          </a:xfrm>
          <a:custGeom>
            <a:avLst/>
            <a:gdLst/>
            <a:ahLst/>
            <a:cxnLst/>
            <a:rect l="0" t="0" r="5434965" b="2604770"/>
            <a:pathLst>
              <a:path w="5434965" h="2604770">
                <a:moveTo>
                  <a:pt x="0" y="0"/>
                </a:moveTo>
                <a:lnTo>
                  <a:pt x="5434965" y="0"/>
                </a:lnTo>
                <a:lnTo>
                  <a:pt x="5434965" y="2604770"/>
                </a:lnTo>
                <a:lnTo>
                  <a:pt x="0" y="260477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9"/>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fAgAAywQAAHEPAAAjFwAAEAAAACYAAAAIAAAAAbEAAAAAAAA="/>
              </a:ext>
            </a:extLst>
          </p:cNvSpPr>
          <p:nvPr>
            <p:ph type="pic" sz="quarter" idx="11"/>
          </p:nvPr>
        </p:nvSpPr>
        <p:spPr>
          <a:xfrm>
            <a:off x="344805" y="779145"/>
            <a:ext cx="2165350" cy="2981960"/>
          </a:xfrm>
          <a:custGeom>
            <a:avLst/>
            <a:gdLst/>
            <a:ahLst/>
            <a:cxnLst/>
            <a:rect l="0" t="0" r="2165350" b="2981960"/>
            <a:pathLst>
              <a:path w="2165350" h="2981960">
                <a:moveTo>
                  <a:pt x="0" y="0"/>
                </a:moveTo>
                <a:lnTo>
                  <a:pt x="2165350" y="0"/>
                </a:lnTo>
                <a:lnTo>
                  <a:pt x="2165350" y="2981960"/>
                </a:lnTo>
                <a:lnTo>
                  <a:pt x="0" y="298196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4" name="Picture Placeholder 10"/>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9EAAAywQAAI4jAAAjFwAAEAAAACYAAAAIAAAAAbEAAAAAAAA="/>
              </a:ext>
            </a:extLst>
          </p:cNvSpPr>
          <p:nvPr>
            <p:ph type="pic" sz="quarter" idx="10"/>
          </p:nvPr>
        </p:nvSpPr>
        <p:spPr>
          <a:xfrm>
            <a:off x="2639695" y="779145"/>
            <a:ext cx="3140075" cy="2981960"/>
          </a:xfrm>
          <a:custGeom>
            <a:avLst/>
            <a:gdLst/>
            <a:ahLst/>
            <a:cxnLst/>
            <a:rect l="0" t="0" r="3140075" b="2981960"/>
            <a:pathLst>
              <a:path w="3140075" h="2981960">
                <a:moveTo>
                  <a:pt x="0" y="0"/>
                </a:moveTo>
                <a:lnTo>
                  <a:pt x="3140075" y="0"/>
                </a:lnTo>
                <a:lnTo>
                  <a:pt x="3140075" y="2981960"/>
                </a:lnTo>
                <a:lnTo>
                  <a:pt x="0" y="298196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3_Custom Layout">
    <p:spTree>
      <p:nvGrpSpPr>
        <p:cNvPr id="1" name=""/>
        <p:cNvGrpSpPr/>
        <p:nvPr/>
      </p:nvGrpSpPr>
      <p:grpSpPr>
        <a:xfrm>
          <a:off x="0" y="0"/>
          <a:ext cx="0" cy="0"/>
          <a:chOff x="0" y="0"/>
          <a:chExt cx="0" cy="0"/>
        </a:xfrm>
      </p:grpSpPr>
      <p:sp>
        <p:nvSpPr>
          <p:cNvPr id="2" name="Picture Placeholder 16"/>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5MgAAAAAAAABLAACFGwAAEAAAACYAAAAIAAAAAbEAAAAAAAA="/>
              </a:ext>
            </a:extLst>
          </p:cNvSpPr>
          <p:nvPr>
            <p:ph type="pic" sz="quarter" idx="12"/>
          </p:nvPr>
        </p:nvSpPr>
        <p:spPr>
          <a:xfrm>
            <a:off x="8204835" y="0"/>
            <a:ext cx="3987165" cy="4473575"/>
          </a:xfrm>
          <a:custGeom>
            <a:avLst/>
            <a:gdLst/>
            <a:ahLst/>
            <a:cxnLst/>
            <a:rect l="0" t="0" r="3987165" b="4473575"/>
            <a:pathLst>
              <a:path w="3987165" h="4473575">
                <a:moveTo>
                  <a:pt x="0" y="0"/>
                </a:moveTo>
                <a:lnTo>
                  <a:pt x="3987165" y="0"/>
                </a:lnTo>
                <a:lnTo>
                  <a:pt x="3987165" y="4473575"/>
                </a:lnTo>
                <a:lnTo>
                  <a:pt x="0" y="447357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12"/>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8GQAAAAAAAMQxAACFGwAAEAAAACYAAAAIAAAAAbEAAAAAAAA="/>
              </a:ext>
            </a:extLst>
          </p:cNvSpPr>
          <p:nvPr>
            <p:ph type="pic" sz="quarter" idx="11"/>
          </p:nvPr>
        </p:nvSpPr>
        <p:spPr>
          <a:xfrm>
            <a:off x="4102100" y="0"/>
            <a:ext cx="3987800" cy="4473575"/>
          </a:xfrm>
          <a:custGeom>
            <a:avLst/>
            <a:gdLst/>
            <a:ahLst/>
            <a:cxnLst/>
            <a:rect l="0" t="0" r="3987800" b="4473575"/>
            <a:pathLst>
              <a:path w="3987800" h="4473575">
                <a:moveTo>
                  <a:pt x="0" y="0"/>
                </a:moveTo>
                <a:lnTo>
                  <a:pt x="3987800" y="0"/>
                </a:lnTo>
                <a:lnTo>
                  <a:pt x="3987800" y="4473575"/>
                </a:lnTo>
                <a:lnTo>
                  <a:pt x="0" y="447357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4" name="Picture Placeholder 11"/>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IcYAACFGwAAEAAAACYAAAAIAAAAAbEAAAAAAAA="/>
              </a:ext>
            </a:extLst>
          </p:cNvSpPr>
          <p:nvPr>
            <p:ph type="pic" sz="quarter" idx="10"/>
          </p:nvPr>
        </p:nvSpPr>
        <p:spPr>
          <a:xfrm>
            <a:off x="0" y="0"/>
            <a:ext cx="3987165" cy="4473575"/>
          </a:xfrm>
          <a:custGeom>
            <a:avLst/>
            <a:gdLst/>
            <a:ahLst/>
            <a:cxnLst/>
            <a:rect l="0" t="0" r="3987165" b="4473575"/>
            <a:pathLst>
              <a:path w="3987165" h="4473575">
                <a:moveTo>
                  <a:pt x="0" y="0"/>
                </a:moveTo>
                <a:lnTo>
                  <a:pt x="3987165" y="0"/>
                </a:lnTo>
                <a:lnTo>
                  <a:pt x="3987165" y="4473575"/>
                </a:lnTo>
                <a:lnTo>
                  <a:pt x="0" y="447357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5_Custom Layout">
    <p:spTree>
      <p:nvGrpSpPr>
        <p:cNvPr id="1" name=""/>
        <p:cNvGrpSpPr/>
        <p:nvPr/>
      </p:nvGrpSpPr>
      <p:grpSpPr>
        <a:xfrm>
          <a:off x="0" y="0"/>
          <a:ext cx="0" cy="0"/>
          <a:chOff x="0" y="0"/>
          <a:chExt cx="0" cy="0"/>
        </a:xfrm>
      </p:grpSpPr>
      <p:sp>
        <p:nvSpPr>
          <p:cNvPr id="2" name="Picture Placeholder 16"/>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5MgAAtQQAAHhKAACFGwAAEAAAACYAAAAIAAAAAbEAAAAAAAA="/>
              </a:ext>
            </a:extLst>
          </p:cNvSpPr>
          <p:nvPr>
            <p:ph type="pic" sz="quarter" idx="12"/>
          </p:nvPr>
        </p:nvSpPr>
        <p:spPr>
          <a:xfrm>
            <a:off x="8204835" y="765175"/>
            <a:ext cx="3900805" cy="3708400"/>
          </a:xfrm>
          <a:custGeom>
            <a:avLst/>
            <a:gdLst/>
            <a:ahLst/>
            <a:cxnLst/>
            <a:rect l="0" t="0" r="3900805" b="3708400"/>
            <a:pathLst>
              <a:path w="3900805" h="3708400">
                <a:moveTo>
                  <a:pt x="0" y="0"/>
                </a:moveTo>
                <a:lnTo>
                  <a:pt x="3900805" y="0"/>
                </a:lnTo>
                <a:lnTo>
                  <a:pt x="3900805" y="3708400"/>
                </a:lnTo>
                <a:lnTo>
                  <a:pt x="0" y="37084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12"/>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8GQAAtQQAAMQxAACFGwAAEAAAACYAAAAIAAAAAbEAAAAAAAA="/>
              </a:ext>
            </a:extLst>
          </p:cNvSpPr>
          <p:nvPr>
            <p:ph type="pic" sz="quarter" idx="11"/>
          </p:nvPr>
        </p:nvSpPr>
        <p:spPr>
          <a:xfrm>
            <a:off x="4102100" y="765175"/>
            <a:ext cx="3987800" cy="3708400"/>
          </a:xfrm>
          <a:custGeom>
            <a:avLst/>
            <a:gdLst/>
            <a:ahLst/>
            <a:cxnLst/>
            <a:rect l="0" t="0" r="3987800" b="3708400"/>
            <a:pathLst>
              <a:path w="3987800" h="3708400">
                <a:moveTo>
                  <a:pt x="0" y="0"/>
                </a:moveTo>
                <a:lnTo>
                  <a:pt x="3987800" y="0"/>
                </a:lnTo>
                <a:lnTo>
                  <a:pt x="3987800" y="3708400"/>
                </a:lnTo>
                <a:lnTo>
                  <a:pt x="0" y="37084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4" name="Picture Placeholder 11"/>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IAAAAtQQAAIcYAACFGwAAEAAAACYAAAAIAAAAAbEAAAAAAAA="/>
              </a:ext>
            </a:extLst>
          </p:cNvSpPr>
          <p:nvPr>
            <p:ph type="pic" sz="quarter" idx="10"/>
          </p:nvPr>
        </p:nvSpPr>
        <p:spPr>
          <a:xfrm>
            <a:off x="86360" y="765175"/>
            <a:ext cx="3900805" cy="3708400"/>
          </a:xfrm>
          <a:custGeom>
            <a:avLst/>
            <a:gdLst/>
            <a:ahLst/>
            <a:cxnLst/>
            <a:rect l="0" t="0" r="3900805" b="3708400"/>
            <a:pathLst>
              <a:path w="3900805" h="3708400">
                <a:moveTo>
                  <a:pt x="0" y="0"/>
                </a:moveTo>
                <a:lnTo>
                  <a:pt x="3900805" y="0"/>
                </a:lnTo>
                <a:lnTo>
                  <a:pt x="3900805" y="3708400"/>
                </a:lnTo>
                <a:lnTo>
                  <a:pt x="0" y="37084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Custom Layout">
    <p:spTree>
      <p:nvGrpSpPr>
        <p:cNvPr id="1" name=""/>
        <p:cNvGrpSpPr/>
        <p:nvPr/>
      </p:nvGrpSpPr>
      <p:grpSpPr>
        <a:xfrm>
          <a:off x="0" y="0"/>
          <a:ext cx="0" cy="0"/>
          <a:chOff x="0" y="0"/>
          <a:chExt cx="0" cy="0"/>
        </a:xfrm>
      </p:grpSpPr>
      <p:sp>
        <p:nvSpPr>
          <p:cNvPr id="2" name="Picture Placeholder 28"/>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LMwAABRkAAAhDAABkIwAAEAAAACYAAAAIAAAAAbEAAAAAAAA="/>
              </a:ext>
            </a:extLst>
          </p:cNvSpPr>
          <p:nvPr>
            <p:ph type="pic" sz="quarter" idx="15"/>
          </p:nvPr>
        </p:nvSpPr>
        <p:spPr>
          <a:xfrm>
            <a:off x="8297545" y="4067175"/>
            <a:ext cx="2599055" cy="1685925"/>
          </a:xfrm>
          <a:custGeom>
            <a:avLst/>
            <a:gdLst/>
            <a:ahLst/>
            <a:cxnLst/>
            <a:rect l="0" t="0" r="2599055" b="1685925"/>
            <a:pathLst>
              <a:path w="2599055" h="1685925">
                <a:moveTo>
                  <a:pt x="145753" y="0"/>
                </a:moveTo>
                <a:lnTo>
                  <a:pt x="2453301" y="0"/>
                </a:lnTo>
                <a:cubicBezTo>
                  <a:pt x="2533799" y="0"/>
                  <a:pt x="2599055" y="65261"/>
                  <a:pt x="2599055" y="145765"/>
                </a:cubicBezTo>
                <a:lnTo>
                  <a:pt x="2599055" y="1685925"/>
                </a:lnTo>
                <a:lnTo>
                  <a:pt x="0" y="1685925"/>
                </a:lnTo>
                <a:lnTo>
                  <a:pt x="0" y="145765"/>
                </a:lnTo>
                <a:cubicBezTo>
                  <a:pt x="0" y="65261"/>
                  <a:pt x="65255" y="0"/>
                  <a:pt x="145753" y="0"/>
                </a:cubicBez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3" name="Picture Placeholder 25"/>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BHQAABRkAAH8tAABkIwAAEAAAACYAAAAIAAAAAbEAAAAAAAA="/>
              </a:ext>
            </a:extLst>
          </p:cNvSpPr>
          <p:nvPr>
            <p:ph type="pic" sz="quarter" idx="14"/>
          </p:nvPr>
        </p:nvSpPr>
        <p:spPr>
          <a:xfrm>
            <a:off x="4796155" y="4067175"/>
            <a:ext cx="2599690" cy="1685925"/>
          </a:xfrm>
          <a:custGeom>
            <a:avLst/>
            <a:gdLst/>
            <a:ahLst/>
            <a:cxnLst/>
            <a:rect l="0" t="0" r="2599690" b="1685925"/>
            <a:pathLst>
              <a:path w="2599690" h="1685925">
                <a:moveTo>
                  <a:pt x="145789" y="0"/>
                </a:moveTo>
                <a:lnTo>
                  <a:pt x="2453901" y="0"/>
                </a:lnTo>
                <a:cubicBezTo>
                  <a:pt x="2534418" y="0"/>
                  <a:pt x="2599690" y="65261"/>
                  <a:pt x="2599690" y="145765"/>
                </a:cubicBezTo>
                <a:lnTo>
                  <a:pt x="2599690" y="1685925"/>
                </a:lnTo>
                <a:lnTo>
                  <a:pt x="0" y="1685925"/>
                </a:lnTo>
                <a:lnTo>
                  <a:pt x="0" y="145765"/>
                </a:lnTo>
                <a:cubicBezTo>
                  <a:pt x="0" y="65261"/>
                  <a:pt x="65272" y="0"/>
                  <a:pt x="145789" y="0"/>
                </a:cubicBez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4" name="Picture Placeholder 22"/>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BwAABRkAAPUXAABkIwAAEAAAACYAAAAIAAAAAbEAAAAAAAA="/>
              </a:ext>
            </a:extLst>
          </p:cNvSpPr>
          <p:nvPr>
            <p:ph type="pic" sz="quarter" idx="13"/>
          </p:nvPr>
        </p:nvSpPr>
        <p:spPr>
          <a:xfrm>
            <a:off x="1295400" y="4067175"/>
            <a:ext cx="2599055" cy="1685925"/>
          </a:xfrm>
          <a:custGeom>
            <a:avLst/>
            <a:gdLst/>
            <a:ahLst/>
            <a:cxnLst/>
            <a:rect l="0" t="0" r="2599055" b="1685925"/>
            <a:pathLst>
              <a:path w="2599055" h="1685925">
                <a:moveTo>
                  <a:pt x="145753" y="0"/>
                </a:moveTo>
                <a:lnTo>
                  <a:pt x="2453301" y="0"/>
                </a:lnTo>
                <a:cubicBezTo>
                  <a:pt x="2533799" y="0"/>
                  <a:pt x="2599055" y="65261"/>
                  <a:pt x="2599055" y="145765"/>
                </a:cubicBezTo>
                <a:lnTo>
                  <a:pt x="2599055" y="1685925"/>
                </a:lnTo>
                <a:lnTo>
                  <a:pt x="0" y="1685925"/>
                </a:lnTo>
                <a:lnTo>
                  <a:pt x="0" y="145765"/>
                </a:lnTo>
                <a:cubicBezTo>
                  <a:pt x="0" y="65261"/>
                  <a:pt x="65255" y="0"/>
                  <a:pt x="145753" y="0"/>
                </a:cubicBez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5" name="Picture Placeholder 19"/>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LMwAAyAoAAAhDAAAnFQAAEAAAACYAAAAIAAAAAbEAAAAAAAA="/>
              </a:ext>
            </a:extLst>
          </p:cNvSpPr>
          <p:nvPr>
            <p:ph type="pic" sz="quarter" idx="12"/>
          </p:nvPr>
        </p:nvSpPr>
        <p:spPr>
          <a:xfrm>
            <a:off x="8297545" y="1752600"/>
            <a:ext cx="2599055" cy="1685925"/>
          </a:xfrm>
          <a:custGeom>
            <a:avLst/>
            <a:gdLst/>
            <a:ahLst/>
            <a:cxnLst/>
            <a:rect l="0" t="0" r="2599055" b="1685925"/>
            <a:pathLst>
              <a:path w="2599055" h="1685925">
                <a:moveTo>
                  <a:pt x="145753" y="0"/>
                </a:moveTo>
                <a:lnTo>
                  <a:pt x="2453301" y="0"/>
                </a:lnTo>
                <a:cubicBezTo>
                  <a:pt x="2533799" y="0"/>
                  <a:pt x="2599055" y="65261"/>
                  <a:pt x="2599055" y="145765"/>
                </a:cubicBezTo>
                <a:lnTo>
                  <a:pt x="2599055" y="1685925"/>
                </a:lnTo>
                <a:lnTo>
                  <a:pt x="0" y="1685925"/>
                </a:lnTo>
                <a:lnTo>
                  <a:pt x="0" y="145765"/>
                </a:lnTo>
                <a:cubicBezTo>
                  <a:pt x="0" y="65261"/>
                  <a:pt x="65255" y="0"/>
                  <a:pt x="145753" y="0"/>
                </a:cubicBez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6" name="Picture Placeholder 16"/>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BHQAAyAoAAH8tAAAnFQAAEAAAACYAAAAIAAAAAbEAAAAAAAA="/>
              </a:ext>
            </a:extLst>
          </p:cNvSpPr>
          <p:nvPr>
            <p:ph type="pic" sz="quarter" idx="11"/>
          </p:nvPr>
        </p:nvSpPr>
        <p:spPr>
          <a:xfrm>
            <a:off x="4796155" y="1752600"/>
            <a:ext cx="2599690" cy="1685925"/>
          </a:xfrm>
          <a:custGeom>
            <a:avLst/>
            <a:gdLst/>
            <a:ahLst/>
            <a:cxnLst/>
            <a:rect l="0" t="0" r="2599690" b="1685925"/>
            <a:pathLst>
              <a:path w="2599690" h="1685925">
                <a:moveTo>
                  <a:pt x="145789" y="0"/>
                </a:moveTo>
                <a:lnTo>
                  <a:pt x="2453901" y="0"/>
                </a:lnTo>
                <a:cubicBezTo>
                  <a:pt x="2534418" y="0"/>
                  <a:pt x="2599690" y="65261"/>
                  <a:pt x="2599690" y="145765"/>
                </a:cubicBezTo>
                <a:lnTo>
                  <a:pt x="2599690" y="1685925"/>
                </a:lnTo>
                <a:lnTo>
                  <a:pt x="0" y="1685925"/>
                </a:lnTo>
                <a:lnTo>
                  <a:pt x="0" y="145765"/>
                </a:lnTo>
                <a:cubicBezTo>
                  <a:pt x="0" y="65261"/>
                  <a:pt x="65272" y="0"/>
                  <a:pt x="145789" y="0"/>
                </a:cubicBez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7" name="Picture Placeholder 13"/>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BwAAyAoAAPUXAAAnFQAAEAAAACYAAAAIAAAAAbEAAAAAAAA="/>
              </a:ext>
            </a:extLst>
          </p:cNvSpPr>
          <p:nvPr>
            <p:ph type="pic" sz="quarter" idx="10"/>
          </p:nvPr>
        </p:nvSpPr>
        <p:spPr>
          <a:xfrm>
            <a:off x="1295400" y="1752600"/>
            <a:ext cx="2599055" cy="1685925"/>
          </a:xfrm>
          <a:custGeom>
            <a:avLst/>
            <a:gdLst/>
            <a:ahLst/>
            <a:cxnLst/>
            <a:rect l="0" t="0" r="2599055" b="1685925"/>
            <a:pathLst>
              <a:path w="2599055" h="1685925">
                <a:moveTo>
                  <a:pt x="145753" y="0"/>
                </a:moveTo>
                <a:lnTo>
                  <a:pt x="2453301" y="0"/>
                </a:lnTo>
                <a:cubicBezTo>
                  <a:pt x="2533799" y="0"/>
                  <a:pt x="2599055" y="65261"/>
                  <a:pt x="2599055" y="145765"/>
                </a:cubicBezTo>
                <a:lnTo>
                  <a:pt x="2599055" y="1685925"/>
                </a:lnTo>
                <a:lnTo>
                  <a:pt x="0" y="1685925"/>
                </a:lnTo>
                <a:lnTo>
                  <a:pt x="0" y="145765"/>
                </a:lnTo>
                <a:cubicBezTo>
                  <a:pt x="0" y="65261"/>
                  <a:pt x="65255" y="0"/>
                  <a:pt x="145753" y="0"/>
                </a:cubicBez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9_Custom Layout">
    <p:spTree>
      <p:nvGrpSpPr>
        <p:cNvPr id="1" name=""/>
        <p:cNvGrpSpPr/>
        <p:nvPr/>
      </p:nvGrpSpPr>
      <p:grpSpPr>
        <a:xfrm>
          <a:off x="0" y="0"/>
          <a:ext cx="0" cy="0"/>
          <a:chOff x="0" y="0"/>
          <a:chExt cx="0" cy="0"/>
        </a:xfrm>
      </p:grpSpPr>
      <p:sp>
        <p:nvSpPr>
          <p:cNvPr id="2" name="Picture Placeholder 10"/>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ABLAAAwKgAAEAAAACYAAAAIAAAAAbEAAAAAAAA="/>
              </a:ext>
            </a:extLst>
          </p:cNvSpPr>
          <p:nvPr>
            <p:ph type="pic" sz="quarter" idx="10"/>
          </p:nvPr>
        </p:nvSpPr>
        <p:spPr>
          <a:xfrm>
            <a:off x="0" y="0"/>
            <a:ext cx="12192000" cy="6858000"/>
          </a:xfrm>
          <a:custGeom>
            <a:avLst/>
            <a:gdLst/>
            <a:ahLst/>
            <a:cxnLst/>
            <a:rect l="0" t="0" r="12192000" b="6858000"/>
            <a:pathLst>
              <a:path w="12192000" h="6858000">
                <a:moveTo>
                  <a:pt x="0" y="0"/>
                </a:moveTo>
                <a:lnTo>
                  <a:pt x="12192000" y="0"/>
                </a:lnTo>
                <a:lnTo>
                  <a:pt x="12192000" y="6858000"/>
                </a:lnTo>
                <a:lnTo>
                  <a:pt x="9122324" y="6858000"/>
                </a:lnTo>
                <a:lnTo>
                  <a:pt x="8980662" y="6816421"/>
                </a:lnTo>
                <a:cubicBezTo>
                  <a:pt x="8288388" y="6596807"/>
                  <a:pt x="7530704" y="6257925"/>
                  <a:pt x="6705601" y="5772150"/>
                </a:cubicBezTo>
                <a:cubicBezTo>
                  <a:pt x="4505326" y="4476750"/>
                  <a:pt x="4197351" y="2875915"/>
                  <a:pt x="3276601" y="2247900"/>
                </a:cubicBezTo>
                <a:cubicBezTo>
                  <a:pt x="2355851" y="1619885"/>
                  <a:pt x="1744981" y="1638935"/>
                  <a:pt x="1181101" y="2004060"/>
                </a:cubicBezTo>
                <a:cubicBezTo>
                  <a:pt x="740570" y="2289314"/>
                  <a:pt x="430263" y="3268324"/>
                  <a:pt x="6737" y="3408662"/>
                </a:cubicBezTo>
                <a:lnTo>
                  <a:pt x="0" y="3410329"/>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Section Header">
    <p:spTree>
      <p:nvGrpSpPr>
        <p:cNvPr id="1" name=""/>
        <p:cNvGrpSpPr/>
        <p:nvPr/>
      </p:nvGrpSpPr>
      <p:grpSpPr>
        <a:xfrm>
          <a:off x="0" y="0"/>
          <a:ext cx="0" cy="0"/>
          <a:chOff x="0" y="0"/>
          <a:chExt cx="0" cy="0"/>
        </a:xfrm>
      </p:grpSpPr>
      <p:sp>
        <p:nvSpPr>
          <p:cNvPr id="2" name="Picture Placeholder 9"/>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8FwAAAAAAAABLAAAwKgAAEAAAACYAAAAIAAAAAbEAAAAAAAA="/>
              </a:ext>
            </a:extLst>
          </p:cNvSpPr>
          <p:nvPr>
            <p:ph type="pic" sz="quarter" idx="10"/>
          </p:nvPr>
        </p:nvSpPr>
        <p:spPr>
          <a:xfrm>
            <a:off x="3898900" y="0"/>
            <a:ext cx="8293100" cy="6858000"/>
          </a:xfrm>
          <a:custGeom>
            <a:avLst/>
            <a:gdLst/>
            <a:ahLst/>
            <a:cxnLst/>
            <a:rect l="0" t="0" r="8293100" b="6858000"/>
            <a:pathLst>
              <a:path w="8293100" h="6858000">
                <a:moveTo>
                  <a:pt x="5311788" y="0"/>
                </a:moveTo>
                <a:lnTo>
                  <a:pt x="8293100" y="0"/>
                </a:lnTo>
                <a:lnTo>
                  <a:pt x="8293100" y="6858000"/>
                </a:lnTo>
                <a:lnTo>
                  <a:pt x="0" y="6858000"/>
                </a:lnTo>
                <a:lnTo>
                  <a:pt x="20688" y="6836229"/>
                </a:lnTo>
                <a:cubicBezTo>
                  <a:pt x="330335" y="6422572"/>
                  <a:pt x="685942" y="5549295"/>
                  <a:pt x="1385062" y="5297714"/>
                </a:cubicBezTo>
                <a:cubicBezTo>
                  <a:pt x="2084182" y="5046133"/>
                  <a:pt x="3547739" y="5566228"/>
                  <a:pt x="4215412" y="5326742"/>
                </a:cubicBezTo>
                <a:cubicBezTo>
                  <a:pt x="4883084" y="5087256"/>
                  <a:pt x="5289495" y="4530875"/>
                  <a:pt x="5391098" y="3860799"/>
                </a:cubicBezTo>
                <a:cubicBezTo>
                  <a:pt x="5492700" y="3190723"/>
                  <a:pt x="4829865" y="1966686"/>
                  <a:pt x="4825027" y="1306286"/>
                </a:cubicBezTo>
                <a:cubicBezTo>
                  <a:pt x="4820793" y="728436"/>
                  <a:pt x="5111048" y="370984"/>
                  <a:pt x="5292259" y="39461"/>
                </a:cubicBez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Section Header">
    <p:spTree>
      <p:nvGrpSpPr>
        <p:cNvPr id="1" name=""/>
        <p:cNvGrpSpPr/>
        <p:nvPr/>
      </p:nvGrpSpPr>
      <p:grpSpPr>
        <a:xfrm>
          <a:off x="0" y="0"/>
          <a:ext cx="0" cy="0"/>
          <a:chOff x="0" y="0"/>
          <a:chExt cx="0" cy="0"/>
        </a:xfrm>
      </p:grpSpPr>
      <p:sp>
        <p:nvSpPr>
          <p:cNvPr id="2" name="Picture Placeholder 5"/>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8FwAAAAAAAABLAAAwKgAAEAAAACYAAAAIAAAAAbEAAAAAAAA="/>
              </a:ext>
            </a:extLst>
          </p:cNvSpPr>
          <p:nvPr>
            <p:ph type="pic" sz="quarter" idx="10"/>
          </p:nvPr>
        </p:nvSpPr>
        <p:spPr>
          <a:xfrm>
            <a:off x="3898900" y="0"/>
            <a:ext cx="8293100" cy="6858000"/>
          </a:xfrm>
          <a:custGeom>
            <a:avLst/>
            <a:gdLst/>
            <a:ahLst/>
            <a:cxnLst/>
            <a:rect l="0" t="0" r="8293100" b="6858000"/>
            <a:pathLst>
              <a:path w="8293100" h="6858000">
                <a:moveTo>
                  <a:pt x="0" y="0"/>
                </a:moveTo>
                <a:lnTo>
                  <a:pt x="8293100" y="0"/>
                </a:lnTo>
                <a:lnTo>
                  <a:pt x="8293100" y="6858000"/>
                </a:lnTo>
                <a:lnTo>
                  <a:pt x="5311788" y="6858000"/>
                </a:lnTo>
                <a:lnTo>
                  <a:pt x="5292259" y="6818539"/>
                </a:lnTo>
                <a:cubicBezTo>
                  <a:pt x="5111048" y="6487016"/>
                  <a:pt x="4820793" y="6129564"/>
                  <a:pt x="4825027" y="5551714"/>
                </a:cubicBezTo>
                <a:cubicBezTo>
                  <a:pt x="4829865" y="4891314"/>
                  <a:pt x="5492700" y="3667277"/>
                  <a:pt x="5391098" y="2997201"/>
                </a:cubicBezTo>
                <a:cubicBezTo>
                  <a:pt x="5289495" y="2327125"/>
                  <a:pt x="4883084" y="1770744"/>
                  <a:pt x="4215413" y="1531258"/>
                </a:cubicBezTo>
                <a:cubicBezTo>
                  <a:pt x="3547739" y="1291772"/>
                  <a:pt x="2084183" y="1811867"/>
                  <a:pt x="1385063" y="1560286"/>
                </a:cubicBezTo>
                <a:cubicBezTo>
                  <a:pt x="685942" y="1308705"/>
                  <a:pt x="330335" y="435428"/>
                  <a:pt x="20688" y="21771"/>
                </a:cubicBez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Custom Layout">
    <p:spTree>
      <p:nvGrpSpPr>
        <p:cNvPr id="1" name=""/>
        <p:cNvGrpSpPr/>
        <p:nvPr/>
      </p:nvGrpSpPr>
      <p:grpSpPr>
        <a:xfrm>
          <a:off x="0" y="0"/>
          <a:ext cx="0" cy="0"/>
          <a:chOff x="0" y="0"/>
          <a:chExt cx="0" cy="0"/>
        </a:xfrm>
      </p:grpSpPr>
      <p:sp>
        <p:nvSpPr>
          <p:cNvPr id="2" name="Picture Placeholder 8"/>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s////QPz//xRLAACEEgAAEAAAACYAAAAIAAAAAbEAAAAAAAA="/>
              </a:ext>
            </a:extLst>
          </p:cNvSpPr>
          <p:nvPr>
            <p:ph type="pic" sz="quarter" idx="10"/>
          </p:nvPr>
        </p:nvSpPr>
        <p:spPr>
          <a:xfrm>
            <a:off x="-12700" y="-609600"/>
            <a:ext cx="12217400" cy="3619500"/>
          </a:xfrm>
          <a:custGeom>
            <a:avLst/>
            <a:gdLst/>
            <a:ahLst/>
            <a:cxnLst/>
            <a:rect l="0" t="0" r="12217400" b="3619500"/>
            <a:pathLst>
              <a:path w="12217400" h="3619500">
                <a:moveTo>
                  <a:pt x="0" y="0"/>
                </a:moveTo>
                <a:lnTo>
                  <a:pt x="12217400" y="0"/>
                </a:lnTo>
                <a:lnTo>
                  <a:pt x="12204700" y="965200"/>
                </a:lnTo>
                <a:cubicBezTo>
                  <a:pt x="11866033" y="1686983"/>
                  <a:pt x="10519833" y="3136900"/>
                  <a:pt x="9207500" y="3238500"/>
                </a:cubicBezTo>
                <a:cubicBezTo>
                  <a:pt x="7895167" y="3340100"/>
                  <a:pt x="5012267" y="2540000"/>
                  <a:pt x="3479800" y="2603500"/>
                </a:cubicBezTo>
                <a:cubicBezTo>
                  <a:pt x="1947333" y="2667000"/>
                  <a:pt x="1443567" y="3221567"/>
                  <a:pt x="12700" y="3619500"/>
                </a:cubicBezTo>
                <a:cubicBezTo>
                  <a:pt x="8467" y="2413000"/>
                  <a:pt x="4233" y="1206500"/>
                  <a:pt x="0" y="0"/>
                </a:cubicBez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Custom Layout">
    <p:spTree>
      <p:nvGrpSpPr>
        <p:cNvPr id="1" name=""/>
        <p:cNvGrpSpPr/>
        <p:nvPr/>
      </p:nvGrpSpPr>
      <p:grpSpPr>
        <a:xfrm>
          <a:off x="0" y="0"/>
          <a:ext cx="0" cy="0"/>
          <a:chOff x="0" y="0"/>
          <a:chExt cx="0" cy="0"/>
        </a:xfrm>
      </p:grpSpPr>
      <p:sp>
        <p:nvSpPr>
          <p:cNvPr id="2" name="Picture Placeholder 9"/>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vxkAAABLAAAwKgAAEAAAACYAAAAIAAAAAbEAAAAAAAA="/>
              </a:ext>
            </a:extLst>
          </p:cNvSpPr>
          <p:nvPr>
            <p:ph type="pic" sz="quarter" idx="10"/>
          </p:nvPr>
        </p:nvSpPr>
        <p:spPr>
          <a:xfrm>
            <a:off x="0" y="4185285"/>
            <a:ext cx="12192000" cy="2672715"/>
          </a:xfrm>
          <a:custGeom>
            <a:avLst/>
            <a:gdLst/>
            <a:ahLst/>
            <a:cxnLst/>
            <a:rect l="0" t="0" r="12192000" b="2672715"/>
            <a:pathLst>
              <a:path w="12192000" h="2672715">
                <a:moveTo>
                  <a:pt x="1470932" y="182"/>
                </a:moveTo>
                <a:cubicBezTo>
                  <a:pt x="1809750" y="2601"/>
                  <a:pt x="2173514" y="29212"/>
                  <a:pt x="2554514" y="80015"/>
                </a:cubicBezTo>
                <a:cubicBezTo>
                  <a:pt x="4078514" y="283228"/>
                  <a:pt x="6790267" y="1751679"/>
                  <a:pt x="8447315" y="1850865"/>
                </a:cubicBezTo>
                <a:cubicBezTo>
                  <a:pt x="9845449" y="1934553"/>
                  <a:pt x="11286637" y="857440"/>
                  <a:pt x="12108280" y="672833"/>
                </a:cubicBezTo>
                <a:lnTo>
                  <a:pt x="12192000" y="657040"/>
                </a:lnTo>
                <a:lnTo>
                  <a:pt x="12192000" y="2672715"/>
                </a:lnTo>
                <a:lnTo>
                  <a:pt x="0" y="2672715"/>
                </a:lnTo>
                <a:lnTo>
                  <a:pt x="0" y="197754"/>
                </a:lnTo>
                <a:lnTo>
                  <a:pt x="140664" y="152590"/>
                </a:lnTo>
                <a:cubicBezTo>
                  <a:pt x="510608" y="47355"/>
                  <a:pt x="962705" y="-3446"/>
                  <a:pt x="1470932" y="182"/>
                </a:cubicBez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Title Slide">
    <p:spTree>
      <p:nvGrpSpPr>
        <p:cNvPr id="1" name=""/>
        <p:cNvGrpSpPr/>
        <p:nvPr/>
      </p:nvGrpSpPr>
      <p:grpSpPr>
        <a:xfrm>
          <a:off x="0" y="0"/>
          <a:ext cx="0" cy="0"/>
          <a:chOff x="0" y="0"/>
          <a:chExt cx="0" cy="0"/>
        </a:xfrm>
      </p:grpSpPr>
      <p:sp>
        <p:nvSpPr>
          <p:cNvPr id="2" name="Picture Placeholder 7"/>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PIqAAAwKgAAEAAAACYAAAAIAAAAAYAAAAAAAAA="/>
              </a:ext>
            </a:extLst>
          </p:cNvSpPr>
          <p:nvPr>
            <p:ph type="pic" sz="quarter" idx="10"/>
          </p:nvPr>
        </p:nvSpPr>
        <p:spPr>
          <a:xfrm>
            <a:off x="0" y="0"/>
            <a:ext cx="6981190" cy="6858000"/>
          </a:xfrm>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Custom Layout">
    <p:spTree>
      <p:nvGrpSpPr>
        <p:cNvPr id="1" name=""/>
        <p:cNvGrpSpPr/>
        <p:nvPr/>
      </p:nvGrpSpPr>
      <p:grpSpPr>
        <a:xfrm>
          <a:off x="0" y="0"/>
          <a:ext cx="0" cy="0"/>
          <a:chOff x="0" y="0"/>
          <a:chExt cx="0" cy="0"/>
        </a:xfrm>
      </p:grpSpPr>
      <p:sp>
        <p:nvSpPr>
          <p:cNvPr id="2" name="Picture Placeholder 8"/>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ABLAAAWEgAAEAAAACYAAAAIAAAAAbEAAAAAAAA="/>
              </a:ext>
            </a:extLst>
          </p:cNvSpPr>
          <p:nvPr>
            <p:ph type="pic" sz="quarter" idx="10"/>
          </p:nvPr>
        </p:nvSpPr>
        <p:spPr>
          <a:xfrm>
            <a:off x="0" y="0"/>
            <a:ext cx="12192000" cy="2940050"/>
          </a:xfrm>
          <a:custGeom>
            <a:avLst/>
            <a:gdLst/>
            <a:ahLst/>
            <a:cxnLst/>
            <a:rect l="0" t="0" r="12192000" b="2940050"/>
            <a:pathLst>
              <a:path w="12192000" h="2940050">
                <a:moveTo>
                  <a:pt x="0" y="0"/>
                </a:moveTo>
                <a:lnTo>
                  <a:pt x="12192000" y="0"/>
                </a:lnTo>
                <a:lnTo>
                  <a:pt x="12192000" y="2466464"/>
                </a:lnTo>
                <a:lnTo>
                  <a:pt x="12150191" y="2491959"/>
                </a:lnTo>
                <a:cubicBezTo>
                  <a:pt x="11422760" y="2861973"/>
                  <a:pt x="9685667" y="1615568"/>
                  <a:pt x="8039099" y="2628766"/>
                </a:cubicBezTo>
                <a:cubicBezTo>
                  <a:pt x="6339416" y="3674648"/>
                  <a:pt x="6268356" y="1773375"/>
                  <a:pt x="5143499" y="1487640"/>
                </a:cubicBezTo>
                <a:cubicBezTo>
                  <a:pt x="4018642" y="1201905"/>
                  <a:pt x="3130363" y="1816939"/>
                  <a:pt x="2432956" y="1600120"/>
                </a:cubicBezTo>
                <a:cubicBezTo>
                  <a:pt x="1735549" y="1383301"/>
                  <a:pt x="1398044" y="369308"/>
                  <a:pt x="959057" y="186725"/>
                </a:cubicBezTo>
                <a:cubicBezTo>
                  <a:pt x="629817" y="49789"/>
                  <a:pt x="352938" y="198928"/>
                  <a:pt x="76815" y="355669"/>
                </a:cubicBezTo>
                <a:lnTo>
                  <a:pt x="0" y="398851"/>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Custom Layout">
    <p:spTree>
      <p:nvGrpSpPr>
        <p:cNvPr id="1" name=""/>
        <p:cNvGrpSpPr/>
        <p:nvPr/>
      </p:nvGrpSpPr>
      <p:grpSpPr>
        <a:xfrm>
          <a:off x="0" y="0"/>
          <a:ext cx="0" cy="0"/>
          <a:chOff x="0" y="0"/>
          <a:chExt cx="0" cy="0"/>
        </a:xfrm>
      </p:grpSpPr>
      <p:sp>
        <p:nvSpPr>
          <p:cNvPr id="2" name="Picture Placeholder 9"/>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ABLAABKFQAAEAAAACYAAAAIAAAAAbEAAAAAAAA="/>
              </a:ext>
            </a:extLst>
          </p:cNvSpPr>
          <p:nvPr>
            <p:ph type="pic" sz="quarter" idx="10"/>
          </p:nvPr>
        </p:nvSpPr>
        <p:spPr>
          <a:xfrm>
            <a:off x="0" y="0"/>
            <a:ext cx="12192000" cy="3460750"/>
          </a:xfrm>
          <a:custGeom>
            <a:avLst/>
            <a:gdLst/>
            <a:ahLst/>
            <a:cxnLst/>
            <a:rect l="0" t="0" r="12192000" b="3460750"/>
            <a:pathLst>
              <a:path w="12192000" h="3460750">
                <a:moveTo>
                  <a:pt x="0" y="0"/>
                </a:moveTo>
                <a:lnTo>
                  <a:pt x="12192000" y="0"/>
                </a:lnTo>
                <a:lnTo>
                  <a:pt x="12192000" y="2466549"/>
                </a:lnTo>
                <a:cubicBezTo>
                  <a:pt x="11313197" y="2897551"/>
                  <a:pt x="8787158" y="3534248"/>
                  <a:pt x="7584998" y="3453812"/>
                </a:cubicBezTo>
                <a:cubicBezTo>
                  <a:pt x="6382838" y="3373377"/>
                  <a:pt x="5188255" y="2468184"/>
                  <a:pt x="4219050" y="2251353"/>
                </a:cubicBezTo>
                <a:cubicBezTo>
                  <a:pt x="3249845" y="2034522"/>
                  <a:pt x="2313097" y="2496928"/>
                  <a:pt x="1769765" y="2152825"/>
                </a:cubicBezTo>
                <a:cubicBezTo>
                  <a:pt x="1226433" y="1808722"/>
                  <a:pt x="1398044" y="369321"/>
                  <a:pt x="959057" y="186732"/>
                </a:cubicBezTo>
                <a:cubicBezTo>
                  <a:pt x="629817" y="49791"/>
                  <a:pt x="352938" y="198935"/>
                  <a:pt x="76815" y="355681"/>
                </a:cubicBezTo>
                <a:lnTo>
                  <a:pt x="0" y="398865"/>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wo Content">
    <p:spTree>
      <p:nvGrpSpPr>
        <p:cNvPr id="1" name=""/>
        <p:cNvGrpSpPr/>
        <p:nvPr/>
      </p:nvGrpSpPr>
      <p:grpSpPr>
        <a:xfrm>
          <a:off x="0" y="0"/>
          <a:ext cx="0" cy="0"/>
          <a:chOff x="0" y="0"/>
          <a:chExt cx="0" cy="0"/>
        </a:xfrm>
      </p:grpSpPr>
      <p:sp>
        <p:nvSpPr>
          <p:cNvPr id="2" name="Picture Placeholder 10"/>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rEgAAAAAAAABLAAAwKgAAEAAAACYAAAAIAAAAAbEAAAAAAAA="/>
              </a:ext>
            </a:extLst>
          </p:cNvSpPr>
          <p:nvPr>
            <p:ph type="pic" sz="quarter" idx="10"/>
          </p:nvPr>
        </p:nvSpPr>
        <p:spPr>
          <a:xfrm>
            <a:off x="3075305" y="0"/>
            <a:ext cx="9116695" cy="6858000"/>
          </a:xfrm>
          <a:custGeom>
            <a:avLst/>
            <a:gdLst/>
            <a:ahLst/>
            <a:cxnLst/>
            <a:rect l="0" t="0" r="9116695" b="6858000"/>
            <a:pathLst>
              <a:path w="9116695" h="6858000">
                <a:moveTo>
                  <a:pt x="6654503" y="0"/>
                </a:moveTo>
                <a:lnTo>
                  <a:pt x="9116695" y="0"/>
                </a:lnTo>
                <a:lnTo>
                  <a:pt x="9116695" y="6858000"/>
                </a:lnTo>
                <a:lnTo>
                  <a:pt x="0" y="6858000"/>
                </a:lnTo>
                <a:lnTo>
                  <a:pt x="29420" y="6802651"/>
                </a:lnTo>
                <a:cubicBezTo>
                  <a:pt x="341571" y="6209453"/>
                  <a:pt x="871222" y="5202124"/>
                  <a:pt x="2263193" y="4954484"/>
                </a:cubicBezTo>
                <a:cubicBezTo>
                  <a:pt x="4119151" y="4624297"/>
                  <a:pt x="4922754" y="5240072"/>
                  <a:pt x="5612323" y="5016303"/>
                </a:cubicBezTo>
                <a:cubicBezTo>
                  <a:pt x="6301891" y="4792533"/>
                  <a:pt x="6818451" y="4266830"/>
                  <a:pt x="6955104" y="3520496"/>
                </a:cubicBezTo>
                <a:cubicBezTo>
                  <a:pt x="7091758" y="2774161"/>
                  <a:pt x="6288291" y="1319923"/>
                  <a:pt x="6432242" y="538294"/>
                </a:cubicBezTo>
                <a:cubicBezTo>
                  <a:pt x="6459233" y="391738"/>
                  <a:pt x="6511392" y="254128"/>
                  <a:pt x="6580856" y="124632"/>
                </a:cubicBez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PwIAANtFAABnCgAAEAAAACYAAAAIAAAAAQAAAAAAAAA="/>
              </a:ext>
            </a:extLst>
          </p:cNvSpPr>
          <p:nvPr>
            <p:ph type="title"/>
          </p:nvPr>
        </p:nvSpPr>
        <p:spPr>
          <a:xfrm>
            <a:off x="840105" y="365125"/>
            <a:ext cx="10515600" cy="1325880"/>
          </a:xfrm>
        </p:spPr>
        <p:txBody>
          <a:bodyPr/>
          <a:lstStyle/>
          <a:p>
            <a:pPr>
              <a:defRPr lang="en-us"/>
            </a:pPr>
            <a:r>
              <a:t>Click to edit Master title style</a:t>
            </a:r>
            <a:endParaRPr lang="en-in"/>
          </a:p>
        </p:txBody>
      </p:sp>
      <p:sp>
        <p:nvSpPr>
          <p:cNvPr id="3" name="Text Placeholder 2"/>
          <p:cNvSpPr>
            <a:spLocks noGrp="1" noChangeArrowheads="1"/>
            <a:extLst>
              <a:ext uri="smNativeData">
                <pr:smNativeData xmlns:pr="smNativeData" xmlns:p14="http://schemas.microsoft.com/office/powerpoint/2010/main" xmlns="" val="SMDATA_13_o7CHZhMAAAAlAAAAZAAAAA0AAAAAkAAAAEgAAACQAAAASAAAAAAAAAAC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WAoAAOUkAABpDwAAEAAAACYAAAAIAAAAgYAAAAAAAAA="/>
              </a:ext>
            </a:extLst>
          </p:cNvSpPr>
          <p:nvPr>
            <p:ph idx="1"/>
          </p:nvPr>
        </p:nvSpPr>
        <p:spPr>
          <a:xfrm>
            <a:off x="840105" y="1681480"/>
            <a:ext cx="5157470" cy="823595"/>
          </a:xfrm>
        </p:spPr>
        <p:txBody>
          <a:bodyPr vert="horz" wrap="square" lIns="91440" tIns="45720" rIns="91440" bIns="45720" numCol="1" spcCol="215900" anchor="b">
            <a:prstTxWarp prst="textNoShape">
              <a:avLst/>
            </a:prstTxWarp>
          </a:bodyPr>
          <a:lstStyle>
            <a:lvl1pPr marL="0" indent="0">
              <a:buNone/>
              <a:defRPr lang="en-us" sz="2400" b="1"/>
            </a:lvl1pPr>
            <a:lvl2pPr marL="457200" indent="0">
              <a:buNone/>
              <a:defRPr lang="en-us" sz="2000" b="1"/>
            </a:lvl2pPr>
            <a:lvl3pPr marL="914400" indent="0">
              <a:buNone/>
              <a:defRPr lang="en-us" sz="1800" b="1"/>
            </a:lvl3pPr>
            <a:lvl4pPr marL="1371600" indent="0">
              <a:buNone/>
              <a:defRPr lang="en-us" sz="1600" b="1"/>
            </a:lvl4pPr>
            <a:lvl5pPr marL="1828800" indent="0">
              <a:buNone/>
              <a:defRPr lang="en-us" sz="1600" b="1"/>
            </a:lvl5pPr>
            <a:lvl6pPr marL="2286000" indent="0">
              <a:buNone/>
              <a:defRPr lang="en-us" sz="1600" b="1"/>
            </a:lvl6pPr>
            <a:lvl7pPr marL="2743200" indent="0">
              <a:buNone/>
              <a:defRPr lang="en-us" sz="1600" b="1"/>
            </a:lvl7pPr>
            <a:lvl8pPr marL="3200400" indent="0">
              <a:buNone/>
              <a:defRPr lang="en-us" sz="1600" b="1"/>
            </a:lvl8pPr>
            <a:lvl9pPr marL="3657600" indent="0">
              <a:buNone/>
              <a:defRPr lang="en-us" sz="1600" b="1"/>
            </a:lvl9pPr>
          </a:lstStyle>
          <a:p>
            <a:pPr>
              <a:defRPr lang="en-us"/>
            </a:pPr>
            <a:r>
              <a:t>Click to edit Master text styles</a:t>
            </a:r>
          </a:p>
        </p:txBody>
      </p:sp>
      <p:sp>
        <p:nvSpPr>
          <p:cNvPr id="4" name="Content Placeholder 3"/>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aQ8AAOUkAAAUJgAAEAAAACYAAAAIAAAAAQAAAAAAAAA="/>
              </a:ext>
            </a:extLst>
          </p:cNvSpPr>
          <p:nvPr>
            <p:ph idx="2"/>
          </p:nvPr>
        </p:nvSpPr>
        <p:spPr>
          <a:xfrm>
            <a:off x="840105" y="2505075"/>
            <a:ext cx="5157470" cy="368490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endParaRPr lang="en-in"/>
          </a:p>
        </p:txBody>
      </p:sp>
      <p:sp>
        <p:nvSpPr>
          <p:cNvPr id="5" name="Text Placeholder 4"/>
          <p:cNvSpPr>
            <a:spLocks noGrp="1" noChangeArrowheads="1"/>
            <a:extLst>
              <a:ext uri="smNativeData">
                <pr:smNativeData xmlns:pr="smNativeData" xmlns:p14="http://schemas.microsoft.com/office/powerpoint/2010/main" xmlns="" val="SMDATA_13_o7CHZhMAAAAlAAAAZAAAAA0AAAAAkAAAAEgAAACQAAAASAAAAAAAAAAC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WAoAANtFAABpDwAAEAAAACYAAAAIAAAAgYAAAAAAAAA="/>
              </a:ext>
            </a:extLst>
          </p:cNvSpPr>
          <p:nvPr>
            <p:ph idx="3"/>
          </p:nvPr>
        </p:nvSpPr>
        <p:spPr>
          <a:xfrm>
            <a:off x="6172200" y="1681480"/>
            <a:ext cx="5183505" cy="823595"/>
          </a:xfrm>
        </p:spPr>
        <p:txBody>
          <a:bodyPr vert="horz" wrap="square" lIns="91440" tIns="45720" rIns="91440" bIns="45720" numCol="1" spcCol="215900" anchor="b">
            <a:prstTxWarp prst="textNoShape">
              <a:avLst/>
            </a:prstTxWarp>
          </a:bodyPr>
          <a:lstStyle>
            <a:lvl1pPr marL="0" indent="0">
              <a:buNone/>
              <a:defRPr lang="en-us" sz="2400" b="1"/>
            </a:lvl1pPr>
            <a:lvl2pPr marL="457200" indent="0">
              <a:buNone/>
              <a:defRPr lang="en-us" sz="2000" b="1"/>
            </a:lvl2pPr>
            <a:lvl3pPr marL="914400" indent="0">
              <a:buNone/>
              <a:defRPr lang="en-us" sz="1800" b="1"/>
            </a:lvl3pPr>
            <a:lvl4pPr marL="1371600" indent="0">
              <a:buNone/>
              <a:defRPr lang="en-us" sz="1600" b="1"/>
            </a:lvl4pPr>
            <a:lvl5pPr marL="1828800" indent="0">
              <a:buNone/>
              <a:defRPr lang="en-us" sz="1600" b="1"/>
            </a:lvl5pPr>
            <a:lvl6pPr marL="2286000" indent="0">
              <a:buNone/>
              <a:defRPr lang="en-us" sz="1600" b="1"/>
            </a:lvl6pPr>
            <a:lvl7pPr marL="2743200" indent="0">
              <a:buNone/>
              <a:defRPr lang="en-us" sz="1600" b="1"/>
            </a:lvl7pPr>
            <a:lvl8pPr marL="3200400" indent="0">
              <a:buNone/>
              <a:defRPr lang="en-us" sz="1600" b="1"/>
            </a:lvl8pPr>
            <a:lvl9pPr marL="3657600" indent="0">
              <a:buNone/>
              <a:defRPr lang="en-us" sz="1600" b="1"/>
            </a:lvl9pPr>
          </a:lstStyle>
          <a:p>
            <a:pPr>
              <a:defRPr lang="en-us"/>
            </a:pPr>
            <a:r>
              <a:t>Click to edit Master text styles</a:t>
            </a:r>
          </a:p>
        </p:txBody>
      </p:sp>
      <p:sp>
        <p:nvSpPr>
          <p:cNvPr id="6" name="Content Placeholder 5"/>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aQ8AANtFAAAUJgAAEAAAACYAAAAIAAAAAQAAAAAAAAA="/>
              </a:ext>
            </a:extLst>
          </p:cNvSpPr>
          <p:nvPr>
            <p:ph idx="4"/>
          </p:nvPr>
        </p:nvSpPr>
        <p:spPr>
          <a:xfrm>
            <a:off x="6172200" y="2505075"/>
            <a:ext cx="5183505" cy="368490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endParaRPr lang="en-in"/>
          </a:p>
        </p:txBody>
      </p:sp>
      <p:sp>
        <p:nvSpPr>
          <p:cNvPr id="7" name="Date Placeholder 6"/>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IAAAAAAAAA="/>
              </a:ext>
            </a:extLst>
          </p:cNvSpPr>
          <p:nvPr>
            <p:ph type="dt" sz="half" idx="10"/>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325E-10D2-28C4-9CC5-E6917C8B6AB3}" type="datetime1">
              <a:rPr lang="en-in"/>
              <a:t>08-07-2024</a:t>
            </a:fld>
            <a:endParaRPr lang="en-in"/>
          </a:p>
        </p:txBody>
      </p:sp>
      <p:sp>
        <p:nvSpPr>
          <p:cNvPr id="8" name="Footer Placeholder 7"/>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9" name="Slide Number Placeholder 8"/>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IAAAAAAAAA="/>
              </a:ext>
            </a:extLst>
          </p:cNvSpPr>
          <p:nvPr>
            <p:ph type="sldNum" sz="quarter" idx="12"/>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49A2-ECD2-28BF-9CC5-1AEA078B6A4F}" type="slidenum">
              <a:rPr lang="en-in"/>
              <a:t>‹#›</a:t>
            </a:fld>
            <a:endParaRPr lang="en-i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endParaRPr lang="en-in"/>
          </a:p>
        </p:txBody>
      </p:sp>
      <p:sp>
        <p:nvSpPr>
          <p:cNvPr id="3" name="Date Placeholder 2"/>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IAAAAAAAAA="/>
              </a:ext>
            </a:extLst>
          </p:cNvSpPr>
          <p:nvPr>
            <p:ph type="dt" sz="half" idx="10"/>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0AB3-FDD2-28FC-9CC5-0BA9448B6A5E}" type="datetime1">
              <a:rPr lang="en-in"/>
              <a:t>08-07-2024</a:t>
            </a:fld>
            <a:endParaRPr lang="en-in"/>
          </a:p>
        </p:txBody>
      </p:sp>
      <p:sp>
        <p:nvSpPr>
          <p:cNvPr id="4" name="Footer Placeholder 3"/>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5" name="Slide Number Placeholder 4"/>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IAAAAAAAAA="/>
              </a:ext>
            </a:extLst>
          </p:cNvSpPr>
          <p:nvPr>
            <p:ph type="sldNum" sz="quarter" idx="12"/>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6A70-3ED2-289C-9CC5-C8C9248B6A9D}" type="slidenum">
              <a:rPr lang="en-in"/>
              <a:t>‹#›</a:t>
            </a:fld>
            <a:endParaRPr lang="en-i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o7CHZhMAAAAlAAAAZAAAAA0AAAAAkAAAAEgAAACQAAAASAAAAAAAAAAC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0AIAAFsdAACoDAAAEAAAACYAAAAIAAAAgYAAAAAAAAA="/>
              </a:ext>
            </a:extLst>
          </p:cNvSpPr>
          <p:nvPr>
            <p:ph type="title"/>
          </p:nvPr>
        </p:nvSpPr>
        <p:spPr>
          <a:xfrm>
            <a:off x="840105" y="457200"/>
            <a:ext cx="3931920" cy="1600200"/>
          </a:xfrm>
        </p:spPr>
        <p:txBody>
          <a:bodyPr vert="horz" wrap="square" lIns="91440" tIns="45720" rIns="91440" bIns="45720" numCol="1" spcCol="215900" anchor="b">
            <a:prstTxWarp prst="textNoShape">
              <a:avLst/>
            </a:prstTxWarp>
          </a:bodyPr>
          <a:lstStyle>
            <a:lvl1pPr>
              <a:defRPr lang="en-us" sz="3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endParaRPr lang="en-in"/>
          </a:p>
        </p:txBody>
      </p:sp>
      <p:sp>
        <p:nvSpPr>
          <p:cNvPr id="3" name="Content Placeholder 2"/>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jHwAAEwYAANtFAAAOJAAAEAAAACYAAAAIAAAAAYAAAAAAAAA="/>
              </a:ext>
            </a:extLst>
          </p:cNvSpPr>
          <p:nvPr>
            <p:ph idx="1"/>
          </p:nvPr>
        </p:nvSpPr>
        <p:spPr>
          <a:xfrm>
            <a:off x="5183505" y="987425"/>
            <a:ext cx="6172200" cy="4873625"/>
          </a:xfrm>
        </p:spPr>
        <p:txBody>
          <a:bodyPr/>
          <a:lstStyle>
            <a:lvl1pPr>
              <a:defRPr lang="en-us" sz="3200"/>
            </a:lvl1pPr>
            <a:lvl2pPr>
              <a:defRPr lang="en-us" sz="2800"/>
            </a:lvl2pPr>
            <a:lvl3pPr>
              <a:defRPr lang="en-us" sz="2400"/>
            </a:lvl3pPr>
            <a:lvl4pPr>
              <a:defRPr lang="en-us" sz="2000"/>
            </a:lvl4pPr>
            <a:lvl5pPr>
              <a:defRPr lang="en-us" sz="2000"/>
            </a:lvl5pPr>
            <a:lvl6pPr>
              <a:defRPr lang="en-us" sz="2000"/>
            </a:lvl6pPr>
            <a:lvl7pPr>
              <a:defRPr lang="en-us" sz="2000"/>
            </a:lvl7pPr>
            <a:lvl8pPr>
              <a:defRPr lang="en-us" sz="2000"/>
            </a:lvl8pPr>
            <a:lvl9pPr>
              <a:defRPr lang="en-us" sz="2000"/>
            </a:lvl9p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endParaRPr lang="en-in"/>
          </a:p>
        </p:txBody>
      </p:sp>
      <p:sp>
        <p:nvSpPr>
          <p:cNvPr id="4" name="Text Placeholder 3"/>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qAwAAFsdAAAbJAAAEAAAACYAAAAIAAAAAYAAAAAAAAA="/>
              </a:ext>
            </a:extLst>
          </p:cNvSpPr>
          <p:nvPr>
            <p:ph idx="2"/>
          </p:nvPr>
        </p:nvSpPr>
        <p:spPr>
          <a:xfrm>
            <a:off x="840105" y="2057400"/>
            <a:ext cx="3931920" cy="3811905"/>
          </a:xfrm>
        </p:spPr>
        <p:txBody>
          <a:bodyPr/>
          <a:lstStyle>
            <a:lvl1pPr marL="0" indent="0">
              <a:buNone/>
              <a:defRPr lang="en-us" sz="1600"/>
            </a:lvl1pPr>
            <a:lvl2pPr marL="457200" indent="0">
              <a:buNone/>
              <a:defRPr lang="en-us" sz="1400"/>
            </a:lvl2pPr>
            <a:lvl3pPr marL="914400" indent="0">
              <a:buNone/>
              <a:defRPr lang="en-us" sz="1200"/>
            </a:lvl3pPr>
            <a:lvl4pPr marL="1371600" indent="0">
              <a:buNone/>
              <a:defRPr lang="en-us" sz="1000"/>
            </a:lvl4pPr>
            <a:lvl5pPr marL="1828800" indent="0">
              <a:buNone/>
              <a:defRPr lang="en-us" sz="1000"/>
            </a:lvl5pPr>
            <a:lvl6pPr marL="2286000" indent="0">
              <a:buNone/>
              <a:defRPr lang="en-us" sz="1000"/>
            </a:lvl6pPr>
            <a:lvl7pPr marL="2743200" indent="0">
              <a:buNone/>
              <a:defRPr lang="en-us" sz="1000"/>
            </a:lvl7pPr>
            <a:lvl8pPr marL="3200400" indent="0">
              <a:buNone/>
              <a:defRPr lang="en-us" sz="1000"/>
            </a:lvl8pPr>
            <a:lvl9pPr marL="3657600" indent="0">
              <a:buNone/>
              <a:defRPr lang="en-us" sz="1000"/>
            </a:lvl9pPr>
          </a:lstStyle>
          <a:p>
            <a:pPr>
              <a:defRPr lang="en-us"/>
            </a:pPr>
            <a:r>
              <a:t>Click to edit Master text styles</a:t>
            </a:r>
          </a:p>
        </p:txBody>
      </p:sp>
      <p:sp>
        <p:nvSpPr>
          <p:cNvPr id="5" name="Date Placeholder 4"/>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IAAAAAAAAA="/>
              </a:ext>
            </a:extLst>
          </p:cNvSpPr>
          <p:nvPr>
            <p:ph type="dt" sz="half" idx="10"/>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4CE4-AAD2-28BA-9CC5-5CEF028B6A09}" type="datetime1">
              <a:rPr lang="en-in"/>
              <a:t>08-07-2024</a:t>
            </a:fld>
            <a:endParaRPr lang="en-in"/>
          </a:p>
        </p:txBody>
      </p:sp>
      <p:sp>
        <p:nvSpPr>
          <p:cNvPr id="6" name="Footer Placeholder 5"/>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7" name="Slide Number Placeholder 6"/>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IAAAAAAAAA="/>
              </a:ext>
            </a:extLst>
          </p:cNvSpPr>
          <p:nvPr>
            <p:ph type="sldNum" sz="quarter" idx="12"/>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68A5-EBD2-289E-9CC5-1DCB268B6A48}" type="slidenum">
              <a:rPr lang="en-in"/>
              <a:t>‹#›</a:t>
            </a:fld>
            <a:endParaRPr lang="en-i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o7CHZhMAAAAlAAAAZAAAAA0AAAAAkAAAAEgAAACQAAAASAAAAAAAAAAC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0AIAAFsdAACoDAAAEAAAACYAAAAIAAAAgYAAAAAAAAA="/>
              </a:ext>
            </a:extLst>
          </p:cNvSpPr>
          <p:nvPr>
            <p:ph type="title"/>
          </p:nvPr>
        </p:nvSpPr>
        <p:spPr>
          <a:xfrm>
            <a:off x="840105" y="457200"/>
            <a:ext cx="3931920" cy="1600200"/>
          </a:xfrm>
        </p:spPr>
        <p:txBody>
          <a:bodyPr vert="horz" wrap="square" lIns="91440" tIns="45720" rIns="91440" bIns="45720" numCol="1" spcCol="215900" anchor="b">
            <a:prstTxWarp prst="textNoShape">
              <a:avLst/>
            </a:prstTxWarp>
          </a:bodyPr>
          <a:lstStyle>
            <a:lvl1pPr>
              <a:defRPr lang="en-us" sz="3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endParaRPr lang="en-in"/>
          </a:p>
        </p:txBody>
      </p:sp>
      <p:sp>
        <p:nvSpPr>
          <p:cNvPr id="3" name="Picture Placeholder 2"/>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jHwAAEwYAANtFAAAOJAAAEAAAACYAAAAIAAAAAYAAAAAAAAA="/>
              </a:ext>
            </a:extLst>
          </p:cNvSpPr>
          <p:nvPr>
            <p:ph type="pic" idx="1"/>
          </p:nvPr>
        </p:nvSpPr>
        <p:spPr>
          <a:xfrm>
            <a:off x="5183505" y="987425"/>
            <a:ext cx="6172200" cy="4873625"/>
          </a:xfrm>
        </p:spPr>
        <p:txBody>
          <a:bodyPr/>
          <a:lstStyle>
            <a:lvl1pPr marL="0" indent="0">
              <a:buNone/>
              <a:defRPr lang="en-in" sz="3200"/>
            </a:lvl1pPr>
            <a:lvl2pPr marL="457200" indent="0">
              <a:buNone/>
              <a:defRPr lang="en-us" sz="2800"/>
            </a:lvl2pPr>
            <a:lvl3pPr marL="914400" indent="0">
              <a:buNone/>
              <a:defRPr lang="en-us" sz="2400"/>
            </a:lvl3pPr>
            <a:lvl4pPr marL="1371600" indent="0">
              <a:buNone/>
              <a:defRPr lang="en-us" sz="2000"/>
            </a:lvl4pPr>
            <a:lvl5pPr marL="1828800" indent="0">
              <a:buNone/>
              <a:defRPr lang="en-us" sz="2000"/>
            </a:lvl5pPr>
            <a:lvl6pPr marL="2286000" indent="0">
              <a:buNone/>
              <a:defRPr lang="en-us" sz="2000"/>
            </a:lvl6pPr>
            <a:lvl7pPr marL="2743200" indent="0">
              <a:buNone/>
              <a:defRPr lang="en-us" sz="2000"/>
            </a:lvl7pPr>
            <a:lvl8pPr marL="3200400" indent="0">
              <a:buNone/>
              <a:defRPr lang="en-us" sz="2000"/>
            </a:lvl8pPr>
            <a:lvl9pPr marL="3657600" indent="0">
              <a:buNone/>
              <a:defRPr lang="en-us" sz="2000"/>
            </a:lvl9pPr>
          </a:lstStyle>
          <a:p>
            <a:pPr>
              <a:defRPr lang="en-us"/>
            </a:pPr>
            <a:endParaRPr lang="en-in"/>
          </a:p>
        </p:txBody>
      </p:sp>
      <p:sp>
        <p:nvSpPr>
          <p:cNvPr id="4" name="Text Placeholder 3"/>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qAwAAFsdAAAbJAAAEAAAACYAAAAIAAAAAYAAAAAAAAA="/>
              </a:ext>
            </a:extLst>
          </p:cNvSpPr>
          <p:nvPr>
            <p:ph idx="2"/>
          </p:nvPr>
        </p:nvSpPr>
        <p:spPr>
          <a:xfrm>
            <a:off x="840105" y="2057400"/>
            <a:ext cx="3931920" cy="3811905"/>
          </a:xfrm>
        </p:spPr>
        <p:txBody>
          <a:bodyPr/>
          <a:lstStyle>
            <a:lvl1pPr marL="0" indent="0">
              <a:buNone/>
              <a:defRPr lang="en-us" sz="1600"/>
            </a:lvl1pPr>
            <a:lvl2pPr marL="457200" indent="0">
              <a:buNone/>
              <a:defRPr lang="en-us" sz="1400"/>
            </a:lvl2pPr>
            <a:lvl3pPr marL="914400" indent="0">
              <a:buNone/>
              <a:defRPr lang="en-us" sz="1200"/>
            </a:lvl3pPr>
            <a:lvl4pPr marL="1371600" indent="0">
              <a:buNone/>
              <a:defRPr lang="en-us" sz="1000"/>
            </a:lvl4pPr>
            <a:lvl5pPr marL="1828800" indent="0">
              <a:buNone/>
              <a:defRPr lang="en-us" sz="1000"/>
            </a:lvl5pPr>
            <a:lvl6pPr marL="2286000" indent="0">
              <a:buNone/>
              <a:defRPr lang="en-us" sz="1000"/>
            </a:lvl6pPr>
            <a:lvl7pPr marL="2743200" indent="0">
              <a:buNone/>
              <a:defRPr lang="en-us" sz="1000"/>
            </a:lvl7pPr>
            <a:lvl8pPr marL="3200400" indent="0">
              <a:buNone/>
              <a:defRPr lang="en-us" sz="1000"/>
            </a:lvl8pPr>
            <a:lvl9pPr marL="3657600" indent="0">
              <a:buNone/>
              <a:defRPr lang="en-us" sz="1000"/>
            </a:lvl9pPr>
          </a:lstStyle>
          <a:p>
            <a:pPr>
              <a:defRPr lang="en-us"/>
            </a:pPr>
            <a:r>
              <a:t>Click to edit Master text styles</a:t>
            </a:r>
          </a:p>
        </p:txBody>
      </p:sp>
      <p:sp>
        <p:nvSpPr>
          <p:cNvPr id="5" name="Date Placeholder 4"/>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IAAAAAAAAA="/>
              </a:ext>
            </a:extLst>
          </p:cNvSpPr>
          <p:nvPr>
            <p:ph type="dt" sz="half" idx="10"/>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4B20-6ED2-28BD-9CC5-98E8058B6ACD}" type="datetime1">
              <a:rPr lang="en-in"/>
              <a:t>08-07-2024</a:t>
            </a:fld>
            <a:endParaRPr lang="en-in"/>
          </a:p>
        </p:txBody>
      </p:sp>
      <p:sp>
        <p:nvSpPr>
          <p:cNvPr id="6" name="Footer Placeholder 5"/>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7" name="Slide Number Placeholder 6"/>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IAAAAAAAAA="/>
              </a:ext>
            </a:extLst>
          </p:cNvSpPr>
          <p:nvPr>
            <p:ph type="sldNum" sz="quarter" idx="12"/>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191E-50D2-28EF-9CC5-A6BA578B6AF3}" type="slidenum">
              <a:rPr lang="en-in"/>
              <a:t>‹#›</a:t>
            </a:fld>
            <a:endParaRPr lang="en-i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endParaRPr lang="en-in"/>
          </a:p>
        </p:txBody>
      </p:sp>
      <p:sp>
        <p:nvSpPr>
          <p:cNvPr id="3" name="Vertical Text Placeholder 2"/>
          <p:cNvSpPr>
            <a:spLocks noGrp="1" noChangeArrowheads="1"/>
            <a:extLst>
              <a:ext uri="smNativeData">
                <pr:smNativeData xmlns:pr="smNativeData" xmlns:p14="http://schemas.microsoft.com/office/powerpoint/2010/main" xmlns="" val="SMDATA_13_o7CHZhMAAAAlAAAAZAAAAA0AAAAAkAAAAEgAAACQAAAASAAAAAAAAAAAAAAAAQ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NhFAAAAJgAAEAAAACYAAAAIAAAAAgAAAAAAAAA="/>
              </a:ext>
            </a:extLst>
          </p:cNvSpPr>
          <p:nvPr>
            <p:ph idx="1"/>
          </p:nvPr>
        </p:nvSpPr>
        <p:spPr/>
        <p:txBody>
          <a:bodyPr vert="vert"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endParaRPr lang="en-in"/>
          </a:p>
        </p:txBody>
      </p:sp>
      <p:sp>
        <p:nvSpPr>
          <p:cNvPr id="4" name="Date Placeholder 3"/>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IAAAAAAAAA="/>
              </a:ext>
            </a:extLst>
          </p:cNvSpPr>
          <p:nvPr>
            <p:ph type="dt" sz="half" idx="10"/>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014D-03D2-28F7-9CC5-F5A24F8B6AA0}" type="datetime1">
              <a:rPr lang="en-in"/>
              <a:t>08-07-2024</a:t>
            </a:fld>
            <a:endParaRPr lang="en-in"/>
          </a:p>
        </p:txBody>
      </p:sp>
      <p:sp>
        <p:nvSpPr>
          <p:cNvPr id="5" name="Footer Placeholder 4"/>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6" name="Slide Number Placeholder 5"/>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IAAAAAAAAA="/>
              </a:ext>
            </a:extLst>
          </p:cNvSpPr>
          <p:nvPr>
            <p:ph type="sldNum" sz="quarter" idx="12"/>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5A33-7DD2-28AC-9CC5-8BF9148B6ADE}" type="slidenum">
              <a:rPr lang="en-in"/>
              <a:t>‹#›</a:t>
            </a:fld>
            <a:endParaRPr lang="en-i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ChangeArrowheads="1"/>
            <a:extLst>
              <a:ext uri="smNativeData">
                <pr:smNativeData xmlns:pr="smNativeData" xmlns:p14="http://schemas.microsoft.com/office/powerpoint/2010/main" xmlns="" val="SMDATA_13_o7CHZhMAAAAlAAAAZAAAAA0AAAAAkAAAAEgAAACQAAAASAAAAAAAAAABAAAAAQ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sNQAAPwIAANhFAAAAJgAAEAAAACYAAAAIAAAAAwAAAAAAAAA="/>
              </a:ext>
            </a:extLst>
          </p:cNvSpPr>
          <p:nvPr>
            <p:ph type="title"/>
          </p:nvPr>
        </p:nvSpPr>
        <p:spPr>
          <a:xfrm>
            <a:off x="8724900" y="365125"/>
            <a:ext cx="2628900" cy="5812155"/>
          </a:xfrm>
        </p:spPr>
        <p:txBody>
          <a:bodyPr vert="vert" wrap="square" lIns="91440" tIns="45720" rIns="91440" bIns="45720" numCol="1" spcCol="215900" anchor="ctr">
            <a:prstTxWarp prst="textNoShape">
              <a:avLst/>
            </a:prstTxWarp>
          </a:bodyPr>
          <a:lstStyle/>
          <a:p>
            <a:pPr>
              <a:defRPr lang="en-us"/>
            </a:pPr>
            <a:r>
              <a:t>Click to edit Master title style</a:t>
            </a:r>
            <a:endParaRPr lang="en-in"/>
          </a:p>
        </p:txBody>
      </p:sp>
      <p:sp>
        <p:nvSpPr>
          <p:cNvPr id="3" name="Vertical Text Placeholder 2"/>
          <p:cNvSpPr>
            <a:spLocks noGrp="1" noChangeArrowheads="1"/>
            <a:extLst>
              <a:ext uri="smNativeData">
                <pr:smNativeData xmlns:pr="smNativeData" xmlns:p14="http://schemas.microsoft.com/office/powerpoint/2010/main" xmlns="" val="SMDATA_13_o7CHZhMAAAAlAAAAZAAAAA0AAAAAkAAAAEgAAACQAAAASAAAAAAAAAAAAAAAAQ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Lw0AAAAJgAAEAAAACYAAAAIAAAAAwAAAAAAAAA="/>
              </a:ext>
            </a:extLst>
          </p:cNvSpPr>
          <p:nvPr>
            <p:ph idx="1"/>
          </p:nvPr>
        </p:nvSpPr>
        <p:spPr>
          <a:xfrm>
            <a:off x="838200" y="365125"/>
            <a:ext cx="7734300" cy="5812155"/>
          </a:xfrm>
        </p:spPr>
        <p:txBody>
          <a:bodyPr vert="vert"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endParaRPr lang="en-in"/>
          </a:p>
        </p:txBody>
      </p:sp>
      <p:sp>
        <p:nvSpPr>
          <p:cNvPr id="4" name="Date Placeholder 3"/>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IAAAAAAAAA="/>
              </a:ext>
            </a:extLst>
          </p:cNvSpPr>
          <p:nvPr>
            <p:ph type="dt" sz="half" idx="10"/>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4469-27D2-28B2-9CC5-D1E70A8B6A84}" type="datetime1">
              <a:rPr lang="en-in"/>
              <a:t>08-07-2024</a:t>
            </a:fld>
            <a:endParaRPr lang="en-in"/>
          </a:p>
        </p:txBody>
      </p:sp>
      <p:sp>
        <p:nvSpPr>
          <p:cNvPr id="5" name="Footer Placeholder 4"/>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6" name="Slide Number Placeholder 5"/>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IAAAAAAAAA="/>
              </a:ext>
            </a:extLst>
          </p:cNvSpPr>
          <p:nvPr>
            <p:ph type="sldNum" sz="quarter" idx="12"/>
          </p:nvPr>
        </p:nvSpPr>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38FC-B2D2-28CE-9CC5-449B768B6A11}" type="slidenum">
              <a:rPr lang="en-in"/>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Title Slide">
    <p:spTree>
      <p:nvGrpSpPr>
        <p:cNvPr id="1" name=""/>
        <p:cNvGrpSpPr/>
        <p:nvPr/>
      </p:nvGrpSpPr>
      <p:grpSpPr>
        <a:xfrm>
          <a:off x="0" y="0"/>
          <a:ext cx="0" cy="0"/>
          <a:chOff x="0" y="0"/>
          <a:chExt cx="0" cy="0"/>
        </a:xfrm>
      </p:grpSpPr>
      <p:sp>
        <p:nvSpPr>
          <p:cNvPr id="2" name="Picture Placeholder 7"/>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ABLAADTHQAAEAAAACYAAAAIAAAAAYAAAAAAAAA="/>
              </a:ext>
            </a:extLst>
          </p:cNvSpPr>
          <p:nvPr>
            <p:ph type="pic" sz="quarter" idx="10"/>
          </p:nvPr>
        </p:nvSpPr>
        <p:spPr>
          <a:xfrm>
            <a:off x="0" y="0"/>
            <a:ext cx="12192000" cy="4848225"/>
          </a:xfrm>
        </p:spPr>
        <p:txBody>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Custom Layout">
    <p:spTree>
      <p:nvGrpSpPr>
        <p:cNvPr id="1" name=""/>
        <p:cNvGrpSpPr/>
        <p:nvPr/>
      </p:nvGrpSpPr>
      <p:grpSpPr>
        <a:xfrm>
          <a:off x="0" y="0"/>
          <a:ext cx="0" cy="0"/>
          <a:chOff x="0" y="0"/>
          <a:chExt cx="0" cy="0"/>
        </a:xfrm>
      </p:grpSpPr>
      <p:sp>
        <p:nvSpPr>
          <p:cNvPr id="2" name="Picture Placeholder 8"/>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LgAAAAAAAABLAAAwKgAAEAAAACYAAAAIAAAAAbEAAAAAAAA="/>
              </a:ext>
            </a:extLst>
          </p:cNvSpPr>
          <p:nvPr>
            <p:ph type="pic" sz="quarter" idx="10"/>
          </p:nvPr>
        </p:nvSpPr>
        <p:spPr>
          <a:xfrm>
            <a:off x="7496175" y="0"/>
            <a:ext cx="4695825" cy="6858000"/>
          </a:xfrm>
          <a:custGeom>
            <a:avLst/>
            <a:gdLst/>
            <a:ahLst/>
            <a:cxnLst/>
            <a:rect l="0" t="0" r="4695825" b="6858000"/>
            <a:pathLst>
              <a:path w="4695825" h="6858000">
                <a:moveTo>
                  <a:pt x="0" y="0"/>
                </a:moveTo>
                <a:lnTo>
                  <a:pt x="4695825" y="0"/>
                </a:lnTo>
                <a:lnTo>
                  <a:pt x="4695825"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1_Custom Layout">
    <p:spTree>
      <p:nvGrpSpPr>
        <p:cNvPr id="1" name=""/>
        <p:cNvGrpSpPr/>
        <p:nvPr/>
      </p:nvGrpSpPr>
      <p:grpSpPr>
        <a:xfrm>
          <a:off x="0" y="0"/>
          <a:ext cx="0" cy="0"/>
          <a:chOff x="0" y="0"/>
          <a:chExt cx="0" cy="0"/>
        </a:xfrm>
      </p:grpSpPr>
      <p:sp>
        <p:nvSpPr>
          <p:cNvPr id="2" name="Picture Placeholder 8"/>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Ew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CUWAAAwKgAAEAAAACYAAAAIAAAAAbEAAAAAAAA="/>
              </a:ext>
            </a:extLst>
          </p:cNvSpPr>
          <p:nvPr>
            <p:ph type="pic" sz="quarter" idx="10"/>
          </p:nvPr>
        </p:nvSpPr>
        <p:spPr>
          <a:xfrm>
            <a:off x="0" y="0"/>
            <a:ext cx="3599815" cy="6858000"/>
          </a:xfrm>
          <a:custGeom>
            <a:avLst/>
            <a:gdLst/>
            <a:ahLst/>
            <a:cxnLst/>
            <a:rect l="0" t="0" r="3599815" b="6858000"/>
            <a:pathLst>
              <a:path w="3599815" h="6858000">
                <a:moveTo>
                  <a:pt x="0" y="0"/>
                </a:moveTo>
                <a:lnTo>
                  <a:pt x="3599815" y="0"/>
                </a:lnTo>
                <a:lnTo>
                  <a:pt x="3599815"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0_Custom Layout">
    <p:spTree>
      <p:nvGrpSpPr>
        <p:cNvPr id="1" name=""/>
        <p:cNvGrpSpPr/>
        <p:nvPr/>
      </p:nvGrpSpPr>
      <p:grpSpPr>
        <a:xfrm>
          <a:off x="0" y="0"/>
          <a:ext cx="0" cy="0"/>
          <a:chOff x="0" y="0"/>
          <a:chExt cx="0" cy="0"/>
        </a:xfrm>
      </p:grpSpPr>
      <p:sp>
        <p:nvSpPr>
          <p:cNvPr id="2" name="Picture Placeholder 8"/>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MoAKgI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KIhAAAwKgAAEAAAACYAAAAIAAAAAbEAAAAAAAA="/>
              </a:ext>
            </a:extLst>
          </p:cNvSpPr>
          <p:nvPr>
            <p:ph type="pic" sz="quarter" idx="10"/>
          </p:nvPr>
        </p:nvSpPr>
        <p:spPr>
          <a:xfrm>
            <a:off x="0" y="0"/>
            <a:ext cx="5467350" cy="6858000"/>
          </a:xfrm>
          <a:custGeom>
            <a:avLst/>
            <a:gdLst/>
            <a:ahLst/>
            <a:cxnLst/>
            <a:rect l="0" t="0" r="5467350" b="6858000"/>
            <a:pathLst>
              <a:path w="5467350" h="6858000">
                <a:moveTo>
                  <a:pt x="0" y="0"/>
                </a:moveTo>
                <a:lnTo>
                  <a:pt x="5467350" y="0"/>
                </a:lnTo>
                <a:lnTo>
                  <a:pt x="5467350"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2_Custom Layout">
    <p:spTree>
      <p:nvGrpSpPr>
        <p:cNvPr id="1" name=""/>
        <p:cNvGrpSpPr/>
        <p:nvPr/>
      </p:nvGrpSpPr>
      <p:grpSpPr>
        <a:xfrm>
          <a:off x="0" y="0"/>
          <a:ext cx="0" cy="0"/>
          <a:chOff x="0" y="0"/>
          <a:chExt cx="0" cy="0"/>
        </a:xfrm>
      </p:grpSpPr>
      <p:sp>
        <p:nvSpPr>
          <p:cNvPr id="2" name="Picture Placeholder 8"/>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BtAGU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GQoAAAwKgAAEAAAACYAAAAIAAAAAbEAAAAAAAA="/>
              </a:ext>
            </a:extLst>
          </p:cNvSpPr>
          <p:nvPr>
            <p:ph type="pic" sz="quarter" idx="10"/>
          </p:nvPr>
        </p:nvSpPr>
        <p:spPr>
          <a:xfrm>
            <a:off x="0" y="0"/>
            <a:ext cx="6565900" cy="6858000"/>
          </a:xfrm>
          <a:custGeom>
            <a:avLst/>
            <a:gdLst/>
            <a:ahLst/>
            <a:cxnLst/>
            <a:rect l="0" t="0" r="6565900" b="6858000"/>
            <a:pathLst>
              <a:path w="6565900" h="6858000">
                <a:moveTo>
                  <a:pt x="0" y="0"/>
                </a:moveTo>
                <a:lnTo>
                  <a:pt x="6565900" y="0"/>
                </a:lnTo>
                <a:lnTo>
                  <a:pt x="6565900" y="6858000"/>
                </a:lnTo>
                <a:lnTo>
                  <a:pt x="0" y="685800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itle and Content">
    <p:spTree>
      <p:nvGrpSpPr>
        <p:cNvPr id="1" name=""/>
        <p:cNvGrpSpPr/>
        <p:nvPr/>
      </p:nvGrpSpPr>
      <p:grpSpPr>
        <a:xfrm>
          <a:off x="0" y="0"/>
          <a:ext cx="0" cy="0"/>
          <a:chOff x="0" y="0"/>
          <a:chExt cx="0" cy="0"/>
        </a:xfrm>
      </p:grpSpPr>
      <p:sp>
        <p:nvSpPr>
          <p:cNvPr id="2" name="Picture Placeholder 9"/>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EABw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ABLAADCEAAAEAAAACYAAAAIAAAAAbEAAAAAAAA="/>
              </a:ext>
            </a:extLst>
          </p:cNvSpPr>
          <p:nvPr>
            <p:ph type="pic" sz="quarter" idx="10"/>
          </p:nvPr>
        </p:nvSpPr>
        <p:spPr>
          <a:xfrm>
            <a:off x="0" y="0"/>
            <a:ext cx="12192000" cy="2724150"/>
          </a:xfrm>
          <a:custGeom>
            <a:avLst/>
            <a:gdLst/>
            <a:ahLst/>
            <a:cxnLst/>
            <a:rect l="0" t="0" r="12192000" b="2724150"/>
            <a:pathLst>
              <a:path w="12192000" h="2724150">
                <a:moveTo>
                  <a:pt x="0" y="0"/>
                </a:moveTo>
                <a:lnTo>
                  <a:pt x="12192000" y="0"/>
                </a:lnTo>
                <a:lnTo>
                  <a:pt x="12192000" y="2724150"/>
                </a:lnTo>
                <a:lnTo>
                  <a:pt x="0" y="2724150"/>
                </a:lnTo>
                <a:close/>
              </a:path>
            </a:pathLst>
          </a:custGeom>
        </p:spPr>
        <p:txBody>
          <a:bodyPr vert="horz" wrap="square" lIns="91440" tIns="45720" rIns="91440" bIns="45720" numCol="1" spcCol="215900" anchor="t">
            <a:prstTxWarp prst="textNoShape">
              <a:avLst/>
            </a:prstTxWarp>
          </a:bodyPr>
          <a:lstStyle>
            <a:lvl1pPr>
              <a:defRPr lang="en-in"/>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9" Type="http://schemas.openxmlformats.org/officeDocument/2006/relationships/theme" Target="../theme/theme1.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34" Type="http://schemas.openxmlformats.org/officeDocument/2006/relationships/slideLayout" Target="../slideLayouts/slideLayout34.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33" Type="http://schemas.openxmlformats.org/officeDocument/2006/relationships/slideLayout" Target="../slideLayouts/slideLayout33.xml" /><Relationship Id="rId38" Type="http://schemas.openxmlformats.org/officeDocument/2006/relationships/slideLayout" Target="../slideLayouts/slideLayout38.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29" Type="http://schemas.openxmlformats.org/officeDocument/2006/relationships/slideLayout" Target="../slideLayouts/slideLayout29.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32" Type="http://schemas.openxmlformats.org/officeDocument/2006/relationships/slideLayout" Target="../slideLayouts/slideLayout32.xml" /><Relationship Id="rId37" Type="http://schemas.openxmlformats.org/officeDocument/2006/relationships/slideLayout" Target="../slideLayouts/slideLayout37.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28" Type="http://schemas.openxmlformats.org/officeDocument/2006/relationships/slideLayout" Target="../slideLayouts/slideLayout28.xml" /><Relationship Id="rId36" Type="http://schemas.openxmlformats.org/officeDocument/2006/relationships/slideLayout" Target="../slideLayouts/slideLayout36.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31" Type="http://schemas.openxmlformats.org/officeDocument/2006/relationships/slideLayout" Target="../slideLayouts/slideLayout3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slideLayout" Target="../slideLayouts/slideLayout27.xml" /><Relationship Id="rId30" Type="http://schemas.openxmlformats.org/officeDocument/2006/relationships/slideLayout" Target="../slideLayouts/slideLayout30.xml" /><Relationship Id="rId35" Type="http://schemas.openxmlformats.org/officeDocument/2006/relationships/slideLayout" Target="../slideLayouts/slideLayout35.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PwIAANhFAABnCgAAEAAAACYAAAAIAAAAvy8AAAAAAAA="/>
              </a:ext>
            </a:extLst>
          </p:cNvSpPr>
          <p:nvPr>
            <p:ph type="title"/>
          </p:nvPr>
        </p:nvSpPr>
        <p:spPr>
          <a:xfrm>
            <a:off x="838200" y="365125"/>
            <a:ext cx="10515600" cy="1325880"/>
          </a:xfrm>
          <a:prstGeom prst="rect">
            <a:avLst/>
          </a:prstGeom>
        </p:spPr>
        <p:txBody>
          <a:bodyPr vert="horz" wrap="square" lIns="91440" tIns="45720" rIns="91440" bIns="45720" numCol="1" spcCol="215900" anchor="ctr">
            <a:prstTxWarp prst="textNoShape">
              <a:avLst/>
            </a:prstTxWarp>
          </a:bodyPr>
          <a:lstStyle/>
          <a:p>
            <a:pPr>
              <a:defRPr lang="en-us"/>
            </a:pPr>
            <a:r>
              <a:t>Click to edit Master title style</a:t>
            </a:r>
            <a:endParaRPr lang="en-in"/>
          </a:p>
        </p:txBody>
      </p:sp>
      <p:sp>
        <p:nvSpPr>
          <p:cNvPr id="3" name="Text Placeholder 2"/>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OwsAANhFAAAAJgAAEAAAACYAAAAIAAAAPy8AAAAAAAA="/>
              </a:ext>
            </a:extLst>
          </p:cNvSpPr>
          <p:nvPr>
            <p:ph type="body" idx="1"/>
          </p:nvPr>
        </p:nvSpPr>
        <p:spPr>
          <a:xfrm>
            <a:off x="838200" y="1825625"/>
            <a:ext cx="10515600" cy="4351655"/>
          </a:xfrm>
          <a:prstGeom prst="rect">
            <a:avLst/>
          </a:prstGeom>
        </p:spPr>
        <p:txBody>
          <a:bodyPr vert="horz"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endParaRPr lang="en-in"/>
          </a:p>
        </p:txBody>
      </p:sp>
      <p:sp>
        <p:nvSpPr>
          <p:cNvPr id="4" name="Date Placeholder 3"/>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GicAAAgWAABZKQAAEAAAACYAAAAIAAAAv48AAAAAAAA="/>
              </a:ext>
            </a:extLst>
          </p:cNvSpPr>
          <p:nvPr>
            <p:ph type="dt" sz="half" idx="2"/>
          </p:nvPr>
        </p:nvSpPr>
        <p:spPr>
          <a:xfrm>
            <a:off x="838200" y="6356350"/>
            <a:ext cx="2743200" cy="365125"/>
          </a:xfrm>
          <a:prstGeom prst="rect">
            <a:avLst/>
          </a:prstGeom>
        </p:spPr>
        <p:txBody>
          <a:bodyPr vert="horz" wrap="square" lIns="91440" tIns="45720" rIns="91440" bIns="45720" numCol="1" spcCol="215900" anchor="ctr">
            <a:prstTxWarp prst="textNoShape">
              <a:avLst/>
            </a:prstTxWarp>
          </a:bodyPr>
          <a:lstStyle>
            <a:lvl1pPr algn="l">
              <a:defRPr lang="en-in"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48FC-B2D2-28BE-9CC5-44EB068B6A11}" type="datetime1">
              <a:rPr lang="en-in"/>
              <a:t>08-07-2024</a:t>
            </a:fld>
            <a:endParaRPr lang="en-in"/>
          </a:p>
        </p:txBody>
      </p:sp>
      <p:sp>
        <p:nvSpPr>
          <p:cNvPr id="5" name="Footer Placeholder 4"/>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YGAAAGicAACgyAABZKQAAEAAAACYAAAAIAAAAv48AAAAAAAA="/>
              </a:ext>
            </a:extLst>
          </p:cNvSpPr>
          <p:nvPr>
            <p:ph type="ftr" sz="quarter" idx="3"/>
          </p:nvPr>
        </p:nvSpPr>
        <p:spPr>
          <a:xfrm>
            <a:off x="4038600" y="6356350"/>
            <a:ext cx="4114800" cy="365125"/>
          </a:xfrm>
          <a:prstGeom prst="rect">
            <a:avLst/>
          </a:prstGeom>
        </p:spPr>
        <p:txBody>
          <a:bodyPr vert="horz" wrap="square" lIns="91440" tIns="45720" rIns="91440" bIns="45720" numCol="1" spcCol="215900" anchor="ctr">
            <a:prstTxWarp prst="textNoShape">
              <a:avLst/>
            </a:prstTxWarp>
          </a:bodyPr>
          <a:lstStyle>
            <a:lvl1pPr algn="ctr">
              <a:defRPr lang="en-in"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in"/>
          </a:p>
        </p:txBody>
      </p:sp>
      <p:sp>
        <p:nvSpPr>
          <p:cNvPr id="6" name="Slide Number Placeholder 5"/>
          <p:cNvSpPr>
            <a:spLocks noGrp="1" noChangeArrowheads="1"/>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4NAAAGicAANhFAABZKQAAEAAAACYAAAAIAAAAv48AAAAAAAA="/>
              </a:ext>
            </a:extLst>
          </p:cNvSpPr>
          <p:nvPr>
            <p:ph type="sldNum" sz="quarter" idx="4"/>
          </p:nvPr>
        </p:nvSpPr>
        <p:spPr>
          <a:xfrm>
            <a:off x="8610600" y="6356350"/>
            <a:ext cx="2743200" cy="365125"/>
          </a:xfrm>
          <a:prstGeom prst="rect">
            <a:avLst/>
          </a:prstGeom>
        </p:spPr>
        <p:txBody>
          <a:bodyPr vert="horz" wrap="square" lIns="91440" tIns="45720" rIns="91440" bIns="45720" numCol="1" spcCol="215900" anchor="ctr">
            <a:prstTxWarp prst="textNoShape">
              <a:avLst/>
            </a:prstTxWarp>
          </a:bodyPr>
          <a:lstStyle>
            <a:lvl1pPr algn="r">
              <a:defRPr lang="en-in"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F7D5745-0BD2-28A1-9CC5-FDF4198B6AA8}" type="slidenum">
              <a:rPr lang="en-in"/>
              <a:t>‹#›</a:t>
            </a:fld>
            <a:endParaRPr lang="en-in"/>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86" r:id="rId3"/>
    <p:sldLayoutId id="2147483672" r:id="rId4"/>
    <p:sldLayoutId id="2147483660" r:id="rId5"/>
    <p:sldLayoutId id="2147483684" r:id="rId6"/>
    <p:sldLayoutId id="2147483683" r:id="rId7"/>
    <p:sldLayoutId id="2147483685" r:id="rId8"/>
    <p:sldLayoutId id="2147483650" r:id="rId9"/>
    <p:sldLayoutId id="2147483667" r:id="rId10"/>
    <p:sldLayoutId id="2147483666" r:id="rId11"/>
    <p:sldLayoutId id="2147483670" r:id="rId12"/>
    <p:sldLayoutId id="2147483671" r:id="rId13"/>
    <p:sldLayoutId id="2147483679" r:id="rId14"/>
    <p:sldLayoutId id="2147483680" r:id="rId15"/>
    <p:sldLayoutId id="2147483681" r:id="rId16"/>
    <p:sldLayoutId id="2147483675" r:id="rId17"/>
    <p:sldLayoutId id="2147483674" r:id="rId18"/>
    <p:sldLayoutId id="2147483673" r:id="rId19"/>
    <p:sldLayoutId id="2147483677" r:id="rId20"/>
    <p:sldLayoutId id="2147483669" r:id="rId21"/>
    <p:sldLayoutId id="2147483676" r:id="rId22"/>
    <p:sldLayoutId id="2147483678" r:id="rId23"/>
    <p:sldLayoutId id="2147483668" r:id="rId24"/>
    <p:sldLayoutId id="2147483682" r:id="rId25"/>
    <p:sldLayoutId id="2147483651" r:id="rId26"/>
    <p:sldLayoutId id="2147483661" r:id="rId27"/>
    <p:sldLayoutId id="2147483662" r:id="rId28"/>
    <p:sldLayoutId id="2147483665" r:id="rId29"/>
    <p:sldLayoutId id="2147483663" r:id="rId30"/>
    <p:sldLayoutId id="2147483664" r:id="rId31"/>
    <p:sldLayoutId id="2147483652" r:id="rId32"/>
    <p:sldLayoutId id="2147483653" r:id="rId33"/>
    <p:sldLayoutId id="2147483654" r:id="rId34"/>
    <p:sldLayoutId id="2147483656" r:id="rId35"/>
    <p:sldLayoutId id="2147483657" r:id="rId36"/>
    <p:sldLayoutId id="2147483658" r:id="rId37"/>
    <p:sldLayoutId id="2147483659" r:id="rId38"/>
  </p:sldLayoutIdLst>
  <p:hf sldNum="0" hdr="0" ftr="0" dt="0"/>
  <p:txStyles>
    <p:titleStyle>
      <a:lvl1pPr marL="0" marR="0" indent="0" algn="l" defTabSz="914400">
        <a:lnSpc>
          <a:spcPct val="90000"/>
        </a:lnSpc>
        <a:spcBef>
          <a:spcPts val="0"/>
        </a:spcBef>
        <a:spcAft>
          <a:spcPts val="0"/>
        </a:spcAft>
        <a:buNone/>
        <a:tabLst/>
        <a:defRPr lang="en-us" sz="4400" b="0" i="0" u="none" strike="noStrike" kern="1" spc="0" baseline="0">
          <a:solidFill>
            <a:schemeClr val="tx1"/>
          </a:solidFill>
          <a:effectLst/>
          <a:latin typeface="Calibri Light" pitchFamily="2" charset="0"/>
          <a:ea typeface="Calibri Light" pitchFamily="2" charset="0"/>
          <a:cs typeface="Calibri Light" pitchFamily="2" charset="0"/>
        </a:defRPr>
      </a:lvl1pPr>
      <a:lvl2pPr marL="457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9pPr>
    </p:titleStyle>
    <p:bodyStyle>
      <a:lvl1pPr marL="228600" marR="0" indent="-228600" algn="l" defTabSz="914400">
        <a:lnSpc>
          <a:spcPct val="90000"/>
        </a:lnSpc>
        <a:spcBef>
          <a:spcPts val="1000"/>
        </a:spcBef>
        <a:spcAft>
          <a:spcPts val="0"/>
        </a:spcAft>
        <a:buClrTx/>
        <a:buSzTx/>
        <a:buFont typeface="Arial" pitchFamily="2" charset="0"/>
        <a:buChar char="•"/>
        <a:tabLst/>
        <a:defRPr lang="en-us" sz="2800" b="0" i="0" u="none" strike="noStrike" kern="1" spc="0" baseline="0">
          <a:solidFill>
            <a:schemeClr val="tx1"/>
          </a:solidFill>
          <a:effectLst/>
          <a:latin typeface="Calibri" pitchFamily="2" charset="0"/>
          <a:ea typeface="Calibri" pitchFamily="2" charset="0"/>
          <a:cs typeface="Calibri" pitchFamily="2" charset="0"/>
        </a:defRPr>
      </a:lvl1pPr>
      <a:lvl2pPr marL="685800" marR="0" indent="-228600" algn="l" defTabSz="914400">
        <a:lnSpc>
          <a:spcPct val="90000"/>
        </a:lnSpc>
        <a:spcBef>
          <a:spcPts val="500"/>
        </a:spcBef>
        <a:spcAft>
          <a:spcPts val="0"/>
        </a:spcAft>
        <a:buClrTx/>
        <a:buSzTx/>
        <a:buFont typeface="Arial" pitchFamily="2" charset="0"/>
        <a:buChar char="•"/>
        <a:tabLst/>
        <a:defRPr lang="en-us" sz="2400" b="0" i="0" u="none" strike="noStrike" kern="1" spc="0" baseline="0">
          <a:solidFill>
            <a:schemeClr val="tx1"/>
          </a:solidFill>
          <a:effectLst/>
          <a:latin typeface="Calibri" pitchFamily="2" charset="0"/>
          <a:ea typeface="Calibri" pitchFamily="2" charset="0"/>
          <a:cs typeface="Calibri" pitchFamily="2" charset="0"/>
        </a:defRPr>
      </a:lvl2pPr>
      <a:lvl3pPr marL="1143000" marR="0" indent="-228600" algn="l" defTabSz="914400">
        <a:lnSpc>
          <a:spcPct val="90000"/>
        </a:lnSpc>
        <a:spcBef>
          <a:spcPts val="500"/>
        </a:spcBef>
        <a:spcAft>
          <a:spcPts val="0"/>
        </a:spcAft>
        <a:buClrTx/>
        <a:buSzTx/>
        <a:buFont typeface="Arial" pitchFamily="2" charset="0"/>
        <a:buChar char="•"/>
        <a:tabLst/>
        <a:defRPr lang="en-us" sz="2000" b="0" i="0" u="none" strike="noStrike" kern="1" spc="0" baseline="0">
          <a:solidFill>
            <a:schemeClr val="tx1"/>
          </a:solidFill>
          <a:effectLst/>
          <a:latin typeface="Calibri" pitchFamily="2" charset="0"/>
          <a:ea typeface="Calibri" pitchFamily="2" charset="0"/>
          <a:cs typeface="Calibri" pitchFamily="2" charset="0"/>
        </a:defRPr>
      </a:lvl3pPr>
      <a:lvl4pPr marL="16002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20574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5146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9718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4290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8862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9pPr>
    </p:bodyStyle>
    <p:otherStyle>
      <a:lvl1pPr marL="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1pPr>
      <a:lvl2pPr marL="457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9.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7.xml" /></Relationships>
</file>

<file path=ppt/slides/_rels/slide14.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11.xml" /></Relationships>
</file>

<file path=ppt/slides/_rels/slide16.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31.xml" /></Relationships>
</file>

<file path=ppt/slides/_rels/slide17.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11.xml" /></Relationships>
</file>

<file path=ppt/slides/_rels/slide19.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4"/>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n9/fwC03PoDzMzMAMDA/wB/f38AAAAAAAAAAAAAAAAAAAAAAAAAAAAhAAAAGAAAABQAAAAAAAAAAAAAAABLAAAwKgAAEAAAACYAAAAIAAAAAAAAAAAAAAA="/>
              </a:ext>
            </a:extLst>
          </p:cNvSpPr>
          <p:nvPr>
            <p:ph type="pic" sz="quarter" idx="10"/>
          </p:nvPr>
        </p:nvSpPr>
        <p:spPr/>
      </p:sp>
      <p:sp>
        <p:nvSpPr>
          <p:cNvPr id="3" name="TextBox 2"/>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AhCgAAdRoAAN9AAADXIQAAECAAACYAAAAIAAAA//////////8="/>
              </a:ext>
            </a:extLst>
          </p:cNvSpPr>
          <p:nvPr/>
        </p:nvSpPr>
        <p:spPr>
          <a:xfrm>
            <a:off x="1646555" y="4300855"/>
            <a:ext cx="8898890" cy="1200150"/>
          </a:xfrm>
          <a:prstGeom prst="rect">
            <a:avLst/>
          </a:prstGeom>
          <a:noFill/>
          <a:ln>
            <a:noFill/>
          </a:ln>
          <a:effectLst/>
        </p:spPr>
        <p:txBody>
          <a:bodyPr vert="horz" wrap="none" lIns="91440" tIns="45720" rIns="91440" bIns="45720" numCol="1" spcCol="215900" anchor="t"/>
          <a:lstStyle>
            <a:lvl1pPr>
              <a:defRPr lang="en-us" sz="6600">
                <a:latin typeface="Josefin Sans bold" pitchFamily="2" charset="0"/>
                <a:ea typeface="Calibri" pitchFamily="2" charset="0"/>
                <a:cs typeface="Calibri" pitchFamily="2" charset="0"/>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lgn="ctr">
              <a:defRPr lang="en-us"/>
            </a:pPr>
            <a:r>
              <a:rPr lang="en-us" sz="3600">
                <a:solidFill>
                  <a:schemeClr val="bg1"/>
                </a:solidFill>
                <a:latin typeface="Josefin Sans Light" pitchFamily="2" charset="0"/>
                <a:ea typeface="Calibri" pitchFamily="2" charset="0"/>
                <a:cs typeface="Calibri" pitchFamily="2" charset="0"/>
              </a:rPr>
              <a:t>A Muslim Cemetery for Devon and Cornwall</a:t>
            </a:r>
          </a:p>
          <a:p>
            <a:pPr algn="ctr">
              <a:defRPr lang="en-us"/>
            </a:pPr>
            <a:r>
              <a:rPr lang="en-us" sz="3600">
                <a:solidFill>
                  <a:schemeClr val="bg1"/>
                </a:solidFill>
                <a:latin typeface="Josefin Sans Light" pitchFamily="2" charset="0"/>
                <a:ea typeface="Calibri" pitchFamily="2" charset="0"/>
                <a:cs typeface="Calibri" pitchFamily="2" charset="0"/>
              </a:rPr>
              <a:t>Green Natural Burial Ground</a:t>
            </a:r>
            <a:endParaRPr lang="en-in" sz="3600">
              <a:solidFill>
                <a:schemeClr val="bg1"/>
              </a:solidFill>
              <a:latin typeface="Josefin Sans Light" pitchFamily="2" charset="0"/>
              <a:ea typeface="Calibri" pitchFamily="2" charset="0"/>
              <a:cs typeface="Calibri" pitchFamily="2" charset="0"/>
            </a:endParaRPr>
          </a:p>
        </p:txBody>
      </p:sp>
      <p:sp>
        <p:nvSpPr>
          <p:cNvPr id="4" name="TextBox 3"/>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BkFAAAuRUAAJw2AADVGgAAECAAACYAAAAIAAAA//////////8="/>
              </a:ext>
            </a:extLst>
          </p:cNvSpPr>
          <p:nvPr/>
        </p:nvSpPr>
        <p:spPr>
          <a:xfrm>
            <a:off x="3314700" y="3531235"/>
            <a:ext cx="5562600" cy="830580"/>
          </a:xfrm>
          <a:prstGeom prst="rect">
            <a:avLst/>
          </a:prstGeom>
          <a:noFill/>
          <a:ln>
            <a:noFill/>
          </a:ln>
          <a:effectLst/>
        </p:spPr>
        <p:txBody>
          <a:bodyPr vert="horz" wrap="none" lIns="91440" tIns="45720" rIns="91440" bIns="45720" numCol="1" spcCol="215900" anchor="t"/>
          <a:lstStyle>
            <a:lvl1pPr>
              <a:defRPr lang="en-us" sz="6600">
                <a:latin typeface="Josefin Sans bold" pitchFamily="2" charset="0"/>
                <a:ea typeface="Calibri" pitchFamily="2" charset="0"/>
                <a:cs typeface="Calibri" pitchFamily="2" charset="0"/>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lgn="ctr">
              <a:defRPr lang="en-us"/>
            </a:pPr>
            <a:r>
              <a:rPr lang="en-us" sz="4800">
                <a:solidFill>
                  <a:schemeClr val="bg1"/>
                </a:solidFill>
              </a:rPr>
              <a:t>Gardens of Mercy.</a:t>
            </a:r>
          </a:p>
        </p:txBody>
      </p:sp>
      <p:grpSp>
        <p:nvGrpSpPr>
          <p:cNvPr id="5" name="Group 14"/>
          <p:cNvGrpSpPr>
            <a:extLst>
              <a:ext uri="smNativeData">
                <pr:smNativeData xmlns:pr="smNativeData" xmlns:p14="http://schemas.microsoft.com/office/powerpoint/2010/main" xmlns="" val="SMDATA_7_o7CHZhMAAAAlAAAAAQAAAA8BAAAAkAAAAEgAAACQAAAASAAAAAAAAAAAAAAAAAAAABcAAAAUAAAAAAAAAAAAAAD/fwAA/38AAAAAAAAJAAAABAAAAAMAAAAMAAAAEAAAAAAAAAAAAAAAAAAAAAAAAAAfAAAAVAAAAAAAAAAAAAAAAAAAAAAAAAAAAAAAAAAAAAAAAAAAAAAAAAAAAAAAAAAAAAAAAAAAAAAAAAAAAAAAAAAAAAAAAAAAAAAAAAAAAAAAAAAAAAAAAAAAACEAAAAYAAAAFAAAALUhAAA0DQAASykAAMkTAAAQAAAAJgAAAAgAAAD/////AAAAAA=="/>
              </a:ext>
            </a:extLst>
          </p:cNvGrpSpPr>
          <p:nvPr/>
        </p:nvGrpSpPr>
        <p:grpSpPr>
          <a:xfrm>
            <a:off x="5479415" y="2146300"/>
            <a:ext cx="1233170" cy="1069975"/>
            <a:chOff x="5479415" y="2146300"/>
            <a:chExt cx="1233170" cy="1069975"/>
          </a:xfrm>
        </p:grpSpPr>
        <p:sp>
          <p:nvSpPr>
            <p:cNvPr id="8" name="Freeform 5"/>
            <p:cNvSpPr>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C03PoDzMzMAMDA/wB/f38AAAAAAAAAAAAAAAAAAAAAAAAAAAAhAAAAGAAAABQAAABoIwAANA0AAJgnAADdEAAAAAAAACYAAAAIAAAA//////////8="/>
                </a:ext>
              </a:extLst>
            </p:cNvSpPr>
            <p:nvPr/>
          </p:nvSpPr>
          <p:spPr>
            <a:xfrm>
              <a:off x="5755640" y="2146300"/>
              <a:ext cx="680720" cy="594995"/>
            </a:xfrm>
            <a:custGeom>
              <a:avLst/>
              <a:gdLst/>
              <a:ahLst/>
              <a:cxnLst/>
              <a:rect l="0" t="0" r="680720" b="594995"/>
              <a:pathLst>
                <a:path w="680720" h="594995">
                  <a:moveTo>
                    <a:pt x="606567" y="71873"/>
                  </a:moveTo>
                  <a:cubicBezTo>
                    <a:pt x="544279" y="13337"/>
                    <a:pt x="437500" y="0"/>
                    <a:pt x="340360" y="96325"/>
                  </a:cubicBezTo>
                  <a:cubicBezTo>
                    <a:pt x="243962" y="0"/>
                    <a:pt x="136441" y="13337"/>
                    <a:pt x="74153" y="71873"/>
                  </a:cubicBezTo>
                  <a:cubicBezTo>
                    <a:pt x="1483" y="140783"/>
                    <a:pt x="0" y="254892"/>
                    <a:pt x="70445" y="325283"/>
                  </a:cubicBezTo>
                  <a:cubicBezTo>
                    <a:pt x="340360" y="594995"/>
                    <a:pt x="340360" y="594995"/>
                    <a:pt x="340360" y="594995"/>
                  </a:cubicBezTo>
                  <a:cubicBezTo>
                    <a:pt x="610275" y="325283"/>
                    <a:pt x="610275" y="325283"/>
                    <a:pt x="610275" y="325283"/>
                  </a:cubicBezTo>
                  <a:cubicBezTo>
                    <a:pt x="680720" y="254892"/>
                    <a:pt x="679237" y="140783"/>
                    <a:pt x="606567" y="71873"/>
                  </a:cubicBezTo>
                  <a:close/>
                  <a:moveTo>
                    <a:pt x="576906" y="291199"/>
                  </a:moveTo>
                  <a:cubicBezTo>
                    <a:pt x="340360" y="528308"/>
                    <a:pt x="340360" y="528308"/>
                    <a:pt x="340360" y="528308"/>
                  </a:cubicBezTo>
                  <a:cubicBezTo>
                    <a:pt x="103814" y="291199"/>
                    <a:pt x="103814" y="291199"/>
                    <a:pt x="103814" y="291199"/>
                  </a:cubicBezTo>
                  <a:cubicBezTo>
                    <a:pt x="52648" y="240072"/>
                    <a:pt x="53390" y="156343"/>
                    <a:pt x="106780" y="106698"/>
                  </a:cubicBezTo>
                  <a:cubicBezTo>
                    <a:pt x="129025" y="85210"/>
                    <a:pt x="159428" y="73355"/>
                    <a:pt x="192055" y="73355"/>
                  </a:cubicBezTo>
                  <a:cubicBezTo>
                    <a:pt x="260275" y="73355"/>
                    <a:pt x="290678" y="114108"/>
                    <a:pt x="340360" y="163753"/>
                  </a:cubicBezTo>
                  <a:cubicBezTo>
                    <a:pt x="388559" y="115589"/>
                    <a:pt x="419703" y="73355"/>
                    <a:pt x="488665" y="73355"/>
                  </a:cubicBezTo>
                  <a:cubicBezTo>
                    <a:pt x="521292" y="73355"/>
                    <a:pt x="551695" y="85210"/>
                    <a:pt x="573940" y="106698"/>
                  </a:cubicBezTo>
                  <a:cubicBezTo>
                    <a:pt x="627330" y="156343"/>
                    <a:pt x="628813" y="240072"/>
                    <a:pt x="576906" y="291199"/>
                  </a:cubicBezTo>
                  <a:close/>
                </a:path>
              </a:pathLst>
            </a:custGeom>
            <a:solidFill>
              <a:schemeClr val="bg1"/>
            </a:solidFill>
            <a:ln>
              <a:noFill/>
            </a:ln>
            <a:effectLst/>
          </p:spPr>
          <p:txBody>
            <a:bodyPr vert="horz" wrap="square" lIns="91440" tIns="45720" rIns="91440" bIns="45720" numCol="1" spcCol="215900" anchor="t"/>
            <a:lstStyle/>
            <a:p>
              <a:pPr>
                <a:defRPr lang="en-us"/>
              </a:pPr>
              <a:endParaRPr lang="en-in">
                <a:solidFill>
                  <a:schemeClr val="bg1"/>
                </a:solidFill>
              </a:endParaRPr>
            </a:p>
          </p:txBody>
        </p:sp>
        <p:sp>
          <p:nvSpPr>
            <p:cNvPr id="7" name="Freeform 6"/>
            <p:cNvSpPr>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C03PoDzMzMAMDA/wB/f38AAAAAAAAAAAAAAAAAAAAAAAAAAAAhAAAAGAAAABQAAAAVJgAAqA0AAEspAADJEwAAAAAAACYAAAAIAAAA//////////8="/>
                </a:ext>
              </a:extLst>
            </p:cNvSpPr>
            <p:nvPr/>
          </p:nvSpPr>
          <p:spPr>
            <a:xfrm>
              <a:off x="6190615" y="2219960"/>
              <a:ext cx="521970" cy="996315"/>
            </a:xfrm>
            <a:custGeom>
              <a:avLst/>
              <a:gdLst/>
              <a:ahLst/>
              <a:cxnLst/>
              <a:rect l="0" t="0" r="521970" b="996315"/>
              <a:pathLst>
                <a:path w="521970" h="996315">
                  <a:moveTo>
                    <a:pt x="441154" y="0"/>
                  </a:moveTo>
                  <a:cubicBezTo>
                    <a:pt x="398892" y="0"/>
                    <a:pt x="364044" y="31134"/>
                    <a:pt x="360337" y="72647"/>
                  </a:cubicBezTo>
                  <a:cubicBezTo>
                    <a:pt x="329938" y="369170"/>
                    <a:pt x="329938" y="369170"/>
                    <a:pt x="329938" y="369170"/>
                  </a:cubicBezTo>
                  <a:cubicBezTo>
                    <a:pt x="315851" y="372876"/>
                    <a:pt x="302505" y="379548"/>
                    <a:pt x="292125" y="389926"/>
                  </a:cubicBezTo>
                  <a:cubicBezTo>
                    <a:pt x="52642" y="613059"/>
                    <a:pt x="52642" y="613059"/>
                    <a:pt x="52642" y="613059"/>
                  </a:cubicBezTo>
                  <a:cubicBezTo>
                    <a:pt x="19277" y="642712"/>
                    <a:pt x="0" y="685707"/>
                    <a:pt x="0" y="730927"/>
                  </a:cubicBezTo>
                  <a:cubicBezTo>
                    <a:pt x="0" y="996315"/>
                    <a:pt x="0" y="996315"/>
                    <a:pt x="0" y="996315"/>
                  </a:cubicBezTo>
                  <a:cubicBezTo>
                    <a:pt x="284711" y="996315"/>
                    <a:pt x="284711" y="996315"/>
                    <a:pt x="284711" y="996315"/>
                  </a:cubicBezTo>
                  <a:cubicBezTo>
                    <a:pt x="284711" y="871034"/>
                    <a:pt x="284711" y="871034"/>
                    <a:pt x="284711" y="871034"/>
                  </a:cubicBezTo>
                  <a:cubicBezTo>
                    <a:pt x="284711" y="851760"/>
                    <a:pt x="292867" y="833227"/>
                    <a:pt x="307695" y="819142"/>
                  </a:cubicBezTo>
                  <a:cubicBezTo>
                    <a:pt x="487864" y="637522"/>
                    <a:pt x="487864" y="637522"/>
                    <a:pt x="487864" y="637522"/>
                  </a:cubicBezTo>
                  <a:cubicBezTo>
                    <a:pt x="510107" y="615283"/>
                    <a:pt x="521970" y="585631"/>
                    <a:pt x="521970" y="553755"/>
                  </a:cubicBezTo>
                  <a:cubicBezTo>
                    <a:pt x="521970" y="80802"/>
                    <a:pt x="521970" y="80802"/>
                    <a:pt x="521970" y="80802"/>
                  </a:cubicBezTo>
                  <a:cubicBezTo>
                    <a:pt x="521970" y="36323"/>
                    <a:pt x="485640" y="0"/>
                    <a:pt x="441154" y="0"/>
                  </a:cubicBezTo>
                  <a:close/>
                  <a:moveTo>
                    <a:pt x="474518" y="553755"/>
                  </a:moveTo>
                  <a:cubicBezTo>
                    <a:pt x="474518" y="573029"/>
                    <a:pt x="467104" y="590820"/>
                    <a:pt x="453758" y="604164"/>
                  </a:cubicBezTo>
                  <a:cubicBezTo>
                    <a:pt x="274331" y="785042"/>
                    <a:pt x="274331" y="785042"/>
                    <a:pt x="274331" y="785042"/>
                  </a:cubicBezTo>
                  <a:cubicBezTo>
                    <a:pt x="250605" y="807282"/>
                    <a:pt x="237259" y="839158"/>
                    <a:pt x="237259" y="871034"/>
                  </a:cubicBezTo>
                  <a:cubicBezTo>
                    <a:pt x="237259" y="948871"/>
                    <a:pt x="237259" y="948871"/>
                    <a:pt x="237259" y="948871"/>
                  </a:cubicBezTo>
                  <a:cubicBezTo>
                    <a:pt x="47452" y="948871"/>
                    <a:pt x="47452" y="948871"/>
                    <a:pt x="47452" y="948871"/>
                  </a:cubicBezTo>
                  <a:cubicBezTo>
                    <a:pt x="47452" y="730927"/>
                    <a:pt x="47452" y="730927"/>
                    <a:pt x="47452" y="730927"/>
                  </a:cubicBezTo>
                  <a:cubicBezTo>
                    <a:pt x="47452" y="699792"/>
                    <a:pt x="60798" y="669399"/>
                    <a:pt x="84524" y="647901"/>
                  </a:cubicBezTo>
                  <a:cubicBezTo>
                    <a:pt x="324748" y="424026"/>
                    <a:pt x="324748" y="424026"/>
                    <a:pt x="324748" y="424026"/>
                  </a:cubicBezTo>
                  <a:cubicBezTo>
                    <a:pt x="331421" y="417355"/>
                    <a:pt x="340319" y="414389"/>
                    <a:pt x="349957" y="415131"/>
                  </a:cubicBezTo>
                  <a:cubicBezTo>
                    <a:pt x="355147" y="415872"/>
                    <a:pt x="362562" y="417355"/>
                    <a:pt x="368493" y="424026"/>
                  </a:cubicBezTo>
                  <a:cubicBezTo>
                    <a:pt x="374425" y="429957"/>
                    <a:pt x="377390" y="437370"/>
                    <a:pt x="377390" y="446266"/>
                  </a:cubicBezTo>
                  <a:cubicBezTo>
                    <a:pt x="377390" y="454420"/>
                    <a:pt x="374425" y="461833"/>
                    <a:pt x="369234" y="467022"/>
                  </a:cubicBezTo>
                  <a:cubicBezTo>
                    <a:pt x="184617" y="634557"/>
                    <a:pt x="184617" y="634557"/>
                    <a:pt x="184617" y="634557"/>
                  </a:cubicBezTo>
                  <a:cubicBezTo>
                    <a:pt x="216499" y="670140"/>
                    <a:pt x="216499" y="670140"/>
                    <a:pt x="216499" y="670140"/>
                  </a:cubicBezTo>
                  <a:cubicBezTo>
                    <a:pt x="401858" y="501122"/>
                    <a:pt x="401858" y="501122"/>
                    <a:pt x="401858" y="501122"/>
                  </a:cubicBezTo>
                  <a:cubicBezTo>
                    <a:pt x="416686" y="486296"/>
                    <a:pt x="424842" y="467022"/>
                    <a:pt x="424842" y="445524"/>
                  </a:cubicBezTo>
                  <a:cubicBezTo>
                    <a:pt x="424842" y="424768"/>
                    <a:pt x="416686" y="405494"/>
                    <a:pt x="402599" y="390668"/>
                  </a:cubicBezTo>
                  <a:cubicBezTo>
                    <a:pt x="395185" y="383255"/>
                    <a:pt x="386287" y="377324"/>
                    <a:pt x="377390" y="373618"/>
                  </a:cubicBezTo>
                  <a:cubicBezTo>
                    <a:pt x="407048" y="77837"/>
                    <a:pt x="407048" y="77837"/>
                    <a:pt x="407048" y="77837"/>
                  </a:cubicBezTo>
                  <a:cubicBezTo>
                    <a:pt x="409272" y="60787"/>
                    <a:pt x="423359" y="47443"/>
                    <a:pt x="441154" y="47443"/>
                  </a:cubicBezTo>
                  <a:cubicBezTo>
                    <a:pt x="459689" y="47443"/>
                    <a:pt x="474518" y="62269"/>
                    <a:pt x="474518" y="80802"/>
                  </a:cubicBezTo>
                  <a:cubicBezTo>
                    <a:pt x="474518" y="553755"/>
                    <a:pt x="474518" y="553755"/>
                    <a:pt x="474518" y="553755"/>
                  </a:cubicBezTo>
                  <a:close/>
                </a:path>
              </a:pathLst>
            </a:custGeom>
            <a:solidFill>
              <a:schemeClr val="bg1"/>
            </a:solidFill>
            <a:ln>
              <a:noFill/>
            </a:ln>
            <a:effectLst/>
          </p:spPr>
          <p:txBody>
            <a:bodyPr vert="horz" wrap="square" lIns="91440" tIns="45720" rIns="91440" bIns="45720" numCol="1" spcCol="215900" anchor="t"/>
            <a:lstStyle/>
            <a:p>
              <a:pPr>
                <a:defRPr lang="en-us"/>
              </a:pPr>
              <a:endParaRPr lang="en-in">
                <a:solidFill>
                  <a:schemeClr val="bg1"/>
                </a:solidFill>
              </a:endParaRPr>
            </a:p>
          </p:txBody>
        </p:sp>
        <p:sp>
          <p:nvSpPr>
            <p:cNvPr id="6" name="Freeform 7"/>
            <p:cNvSpPr>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C03PoDzMzMAMDA/wB/f38AAAAAAAAAAAAAAAAAAAAAAAAAAAAhAAAAGAAAABQAAAC1IQAAqA0AAOskAADJEwAAAAAAACYAAAAIAAAA//////////8="/>
                </a:ext>
              </a:extLst>
            </p:cNvSpPr>
            <p:nvPr/>
          </p:nvSpPr>
          <p:spPr>
            <a:xfrm>
              <a:off x="5479415" y="2219960"/>
              <a:ext cx="521970" cy="996315"/>
            </a:xfrm>
            <a:custGeom>
              <a:avLst/>
              <a:gdLst/>
              <a:ahLst/>
              <a:cxnLst/>
              <a:rect l="0" t="0" r="521970" b="996315"/>
              <a:pathLst>
                <a:path w="521970" h="996315">
                  <a:moveTo>
                    <a:pt x="469328" y="613059"/>
                  </a:moveTo>
                  <a:cubicBezTo>
                    <a:pt x="229845" y="389926"/>
                    <a:pt x="229845" y="389926"/>
                    <a:pt x="229845" y="389926"/>
                  </a:cubicBezTo>
                  <a:cubicBezTo>
                    <a:pt x="219465" y="379548"/>
                    <a:pt x="206119" y="372135"/>
                    <a:pt x="192032" y="369170"/>
                  </a:cubicBezTo>
                  <a:cubicBezTo>
                    <a:pt x="161633" y="72647"/>
                    <a:pt x="161633" y="72647"/>
                    <a:pt x="161633" y="72647"/>
                  </a:cubicBezTo>
                  <a:cubicBezTo>
                    <a:pt x="157926" y="31134"/>
                    <a:pt x="123078" y="0"/>
                    <a:pt x="80816" y="0"/>
                  </a:cubicBezTo>
                  <a:cubicBezTo>
                    <a:pt x="36330" y="0"/>
                    <a:pt x="0" y="36323"/>
                    <a:pt x="0" y="80802"/>
                  </a:cubicBezTo>
                  <a:cubicBezTo>
                    <a:pt x="0" y="553755"/>
                    <a:pt x="0" y="553755"/>
                    <a:pt x="0" y="553755"/>
                  </a:cubicBezTo>
                  <a:cubicBezTo>
                    <a:pt x="0" y="585631"/>
                    <a:pt x="11863" y="615283"/>
                    <a:pt x="34106" y="637522"/>
                  </a:cubicBezTo>
                  <a:cubicBezTo>
                    <a:pt x="214275" y="819142"/>
                    <a:pt x="214275" y="819142"/>
                    <a:pt x="214275" y="819142"/>
                  </a:cubicBezTo>
                  <a:cubicBezTo>
                    <a:pt x="229103" y="833227"/>
                    <a:pt x="237259" y="851760"/>
                    <a:pt x="237259" y="871034"/>
                  </a:cubicBezTo>
                  <a:cubicBezTo>
                    <a:pt x="237259" y="996315"/>
                    <a:pt x="237259" y="996315"/>
                    <a:pt x="237259" y="996315"/>
                  </a:cubicBezTo>
                  <a:cubicBezTo>
                    <a:pt x="521970" y="996315"/>
                    <a:pt x="521970" y="996315"/>
                    <a:pt x="521970" y="996315"/>
                  </a:cubicBezTo>
                  <a:cubicBezTo>
                    <a:pt x="521970" y="730927"/>
                    <a:pt x="521970" y="730927"/>
                    <a:pt x="521970" y="730927"/>
                  </a:cubicBezTo>
                  <a:cubicBezTo>
                    <a:pt x="521970" y="685707"/>
                    <a:pt x="502693" y="642712"/>
                    <a:pt x="469328" y="613059"/>
                  </a:cubicBezTo>
                  <a:close/>
                  <a:moveTo>
                    <a:pt x="474518" y="948871"/>
                  </a:moveTo>
                  <a:cubicBezTo>
                    <a:pt x="284711" y="948871"/>
                    <a:pt x="284711" y="948871"/>
                    <a:pt x="284711" y="948871"/>
                  </a:cubicBezTo>
                  <a:cubicBezTo>
                    <a:pt x="284711" y="871034"/>
                    <a:pt x="284711" y="871034"/>
                    <a:pt x="284711" y="871034"/>
                  </a:cubicBezTo>
                  <a:cubicBezTo>
                    <a:pt x="284711" y="839158"/>
                    <a:pt x="271365" y="807282"/>
                    <a:pt x="247639" y="785042"/>
                  </a:cubicBezTo>
                  <a:cubicBezTo>
                    <a:pt x="68212" y="604164"/>
                    <a:pt x="68212" y="604164"/>
                    <a:pt x="68212" y="604164"/>
                  </a:cubicBezTo>
                  <a:cubicBezTo>
                    <a:pt x="54866" y="590820"/>
                    <a:pt x="47452" y="573029"/>
                    <a:pt x="47452" y="553755"/>
                  </a:cubicBezTo>
                  <a:cubicBezTo>
                    <a:pt x="47452" y="80802"/>
                    <a:pt x="47452" y="80802"/>
                    <a:pt x="47452" y="80802"/>
                  </a:cubicBezTo>
                  <a:cubicBezTo>
                    <a:pt x="47452" y="62269"/>
                    <a:pt x="62281" y="47443"/>
                    <a:pt x="80816" y="47443"/>
                  </a:cubicBezTo>
                  <a:cubicBezTo>
                    <a:pt x="98611" y="47443"/>
                    <a:pt x="112698" y="60787"/>
                    <a:pt x="114922" y="77837"/>
                  </a:cubicBezTo>
                  <a:cubicBezTo>
                    <a:pt x="144580" y="373618"/>
                    <a:pt x="144580" y="373618"/>
                    <a:pt x="144580" y="373618"/>
                  </a:cubicBezTo>
                  <a:cubicBezTo>
                    <a:pt x="135683" y="377324"/>
                    <a:pt x="126785" y="383255"/>
                    <a:pt x="119371" y="390668"/>
                  </a:cubicBezTo>
                  <a:cubicBezTo>
                    <a:pt x="105284" y="405494"/>
                    <a:pt x="97128" y="424768"/>
                    <a:pt x="97128" y="445524"/>
                  </a:cubicBezTo>
                  <a:cubicBezTo>
                    <a:pt x="97128" y="467022"/>
                    <a:pt x="105284" y="486296"/>
                    <a:pt x="120112" y="501122"/>
                  </a:cubicBezTo>
                  <a:cubicBezTo>
                    <a:pt x="305471" y="670140"/>
                    <a:pt x="305471" y="670140"/>
                    <a:pt x="305471" y="670140"/>
                  </a:cubicBezTo>
                  <a:cubicBezTo>
                    <a:pt x="337353" y="634557"/>
                    <a:pt x="337353" y="634557"/>
                    <a:pt x="337353" y="634557"/>
                  </a:cubicBezTo>
                  <a:cubicBezTo>
                    <a:pt x="152736" y="467022"/>
                    <a:pt x="152736" y="467022"/>
                    <a:pt x="152736" y="467022"/>
                  </a:cubicBezTo>
                  <a:cubicBezTo>
                    <a:pt x="147545" y="461833"/>
                    <a:pt x="144580" y="454420"/>
                    <a:pt x="144580" y="445524"/>
                  </a:cubicBezTo>
                  <a:cubicBezTo>
                    <a:pt x="144580" y="437370"/>
                    <a:pt x="147545" y="429957"/>
                    <a:pt x="153477" y="424026"/>
                  </a:cubicBezTo>
                  <a:cubicBezTo>
                    <a:pt x="159408" y="417355"/>
                    <a:pt x="166823" y="415872"/>
                    <a:pt x="172013" y="415131"/>
                  </a:cubicBezTo>
                  <a:cubicBezTo>
                    <a:pt x="181651" y="414389"/>
                    <a:pt x="190549" y="417355"/>
                    <a:pt x="197222" y="424026"/>
                  </a:cubicBezTo>
                  <a:cubicBezTo>
                    <a:pt x="437446" y="647901"/>
                    <a:pt x="437446" y="647901"/>
                    <a:pt x="437446" y="647901"/>
                  </a:cubicBezTo>
                  <a:cubicBezTo>
                    <a:pt x="461172" y="669399"/>
                    <a:pt x="474518" y="699051"/>
                    <a:pt x="474518" y="730927"/>
                  </a:cubicBezTo>
                  <a:cubicBezTo>
                    <a:pt x="474518" y="948871"/>
                    <a:pt x="474518" y="948871"/>
                    <a:pt x="474518" y="948871"/>
                  </a:cubicBezTo>
                  <a:close/>
                </a:path>
              </a:pathLst>
            </a:custGeom>
            <a:solidFill>
              <a:schemeClr val="bg1"/>
            </a:solidFill>
            <a:ln>
              <a:noFill/>
            </a:ln>
            <a:effectLst/>
          </p:spPr>
          <p:txBody>
            <a:bodyPr vert="horz" wrap="square" lIns="91440" tIns="45720" rIns="91440" bIns="45720" numCol="1" spcCol="215900" anchor="t"/>
            <a:lstStyle/>
            <a:p>
              <a:pPr>
                <a:defRPr lang="en-us"/>
              </a:pPr>
              <a:endParaRPr lang="en-in">
                <a:solidFill>
                  <a:schemeClr val="bg1"/>
                </a:solidFill>
              </a:endParaRPr>
            </a:p>
          </p:txBody>
        </p:sp>
      </p:grpSp>
      <p:pic>
        <p:nvPicPr>
          <p:cNvPr id="9" name="Picture 1" descr="hjbvh"/>
          <p:cNvPicPr>
            <a:picLocks noChangeAspect="1"/>
            <a:extLst>
              <a:ext uri="smNativeData">
                <pr:smNativeData xmlns:pr="smNativeData" xmlns:p14="http://schemas.microsoft.com/office/powerpoint/2010/main" xmlns="" val="SMDATA_15_o7CHZhMAAAAlAAAAEQAAAC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9ggAAOoKAAAyFgAA/QwAAAAAAABkAAAAZAAAAAAAAAAjAAAABAAAAGQAAAAXAAAAFAAAAAAAAAAAAAAA/38AAP9/AAAAAAAACQAAAAQAAABAAQAA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AAAAAGX///8ASwAAMCoAABAAAAAmAAAACAAAAP//////////"/>
              </a:ext>
            </a:extLst>
          </p:cNvPicPr>
          <p:nvPr/>
        </p:nvPicPr>
        <p:blipFill>
          <a:blip r:embed="rId2"/>
          <a:srcRect l="22940" t="27940" r="56820" b="33250"/>
          <a:stretch>
            <a:fillRect/>
          </a:stretch>
        </p:blipFill>
        <p:spPr>
          <a:xfrm>
            <a:off x="0" y="-98425"/>
            <a:ext cx="12192000" cy="6956425"/>
          </a:xfrm>
          <a:prstGeom prst="rect">
            <a:avLst/>
          </a:prstGeom>
          <a:noFill/>
          <a:ln>
            <a:noFill/>
          </a:ln>
          <a:effectLst/>
        </p:spPr>
      </p:pic>
      <p:sp>
        <p:nvSpPr>
          <p:cNvPr id="10" name="Rectangle 10"/>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D1////QRIAAAtLAAAiJgAAECAAACYAAAAIAAAA//////////8="/>
              </a:ext>
            </a:extLst>
          </p:cNvSpPr>
          <p:nvPr/>
        </p:nvSpPr>
        <p:spPr>
          <a:xfrm>
            <a:off x="-6985" y="2967355"/>
            <a:ext cx="12205970" cy="3231515"/>
          </a:xfrm>
          <a:prstGeom prst="rect">
            <a:avLst/>
          </a:prstGeom>
          <a:noFill/>
          <a:ln>
            <a:noFill/>
          </a:ln>
          <a:effectLst/>
        </p:spPr>
        <p:txBody>
          <a:bodyPr vert="horz" wrap="none" lIns="91440" tIns="45720" rIns="91440" bIns="45720" numCol="1" spcCol="215900" anchor="t"/>
          <a:lstStyle/>
          <a:p>
            <a:pPr algn="ctr">
              <a:defRPr lang="en-us"/>
            </a:pPr>
            <a:r>
              <a:rPr lang="en-us" sz="9600" b="1">
                <a:solidFill>
                  <a:srgbClr val="FF0000"/>
                </a:solidFill>
                <a:effectLst>
                  <a:outerShdw dist="63500" dir="3600000" algn="tl" rotWithShape="0">
                    <a:srgbClr val="000000">
                      <a:alpha val="40000"/>
                    </a:srgbClr>
                  </a:outerShdw>
                </a:effectLst>
              </a:rPr>
              <a:t>Gardens of Mercy</a:t>
            </a:r>
          </a:p>
          <a:p>
            <a:pPr algn="ctr">
              <a:defRPr lang="en-us"/>
            </a:pPr>
            <a:r>
              <a:rPr lang="en-us" sz="5400" b="1">
                <a:solidFill>
                  <a:srgbClr val="FF0000"/>
                </a:solidFill>
                <a:effectLst>
                  <a:outerShdw dist="63500" dir="3600000" algn="tl" rotWithShape="0">
                    <a:srgbClr val="000000">
                      <a:alpha val="40000"/>
                    </a:srgbClr>
                  </a:outerShdw>
                </a:effectLst>
              </a:rPr>
              <a:t>Muslim Cemetery for Devon and Cornwall</a:t>
            </a:r>
          </a:p>
          <a:p>
            <a:pPr algn="ctr">
              <a:defRPr lang="en-us"/>
            </a:pPr>
            <a:r>
              <a:rPr lang="en-us" sz="5400" b="1">
                <a:solidFill>
                  <a:srgbClr val="FF0000"/>
                </a:solidFill>
                <a:effectLst>
                  <a:outerShdw dist="63500" dir="3600000" algn="tl" rotWithShape="0">
                    <a:srgbClr val="000000">
                      <a:alpha val="40000"/>
                    </a:srgbClr>
                  </a:outerShdw>
                </a:effectLst>
              </a:rPr>
              <a:t>A Sacred Natural Burial Ground</a:t>
            </a:r>
          </a:p>
        </p:txBody>
      </p:sp>
    </p:spTree>
  </p:cSld>
  <p:clrMapOvr>
    <a:masterClrMapping/>
  </p:clrMapOvr>
  <mc:AlternateContent xmlns:mc="http://schemas.openxmlformats.org/markup-compatibility/2006">
    <mc:Choice xmlns:p14="http://schemas.microsoft.com/office/powerpoint/2010/main" Requires="p14">
      <p:transition spd="slow" p14:dur="4000" advTm="10000">
        <p:fade/>
        <p:extLst>
          <p:ext uri="smNativeData">
            <pr:smNativeData xmlns:pr="smNativeData" xmlns="" val="o7CHZgAAAACgDwAAAAAAAAYAAAAAAAAAECcAAAAAAAABAAAAAQAAAAAAAAAAAAAAAAAAAAAAAAAAAAAA"/>
          </p:ext>
        </p:extLst>
      </p:transition>
    </mc:Choice>
    <mc:Fallback>
      <p:transition spd="slow" advTm="10000">
        <p:fade/>
        <p:extLst>
          <p:ext uri="smNativeData">
            <pr:smNativeData xmlns:pr="smNativeData" xmlns:p14="http://schemas.microsoft.com/office/powerpoint/2010/main" xmlns="" val="o7CHZgAAAACgDwAAAAAAAAYAAAAAAAAAECcAAAAAAAABAAAAAQAAAAAAAAAAAAAAAAAAAAAAAAAAAAAA"/>
          </p:ext>
        </p:extLs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BQBgAAZwAAAOgkAACmBgAAECAAACYAAAAIAAAA//////////8="/>
              </a:ext>
            </a:extLst>
          </p:cNvSpPr>
          <p:nvPr/>
        </p:nvSpPr>
        <p:spPr>
          <a:xfrm>
            <a:off x="1026160" y="65405"/>
            <a:ext cx="4973320" cy="1015365"/>
          </a:xfrm>
          <a:prstGeom prst="rect">
            <a:avLst/>
          </a:prstGeom>
          <a:noFill/>
          <a:ln>
            <a:noFill/>
          </a:ln>
          <a:effectLst/>
        </p:spPr>
        <p:txBody>
          <a:bodyPr vert="horz" wrap="square" lIns="91440" tIns="45720" rIns="91440" bIns="45720" numCol="1" spcCol="215900" anchor="t"/>
          <a:lstStyle/>
          <a:p>
            <a:pPr>
              <a:defRPr lang="en-us"/>
            </a:pPr>
            <a:r>
              <a:rPr lang="en-gb" sz="6000"/>
              <a:t>So what next?</a:t>
            </a:r>
          </a:p>
        </p:txBody>
      </p:sp>
      <p:sp>
        <p:nvSpPr>
          <p:cNvPr id="3" name="TextBox 2"/>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AxBAAApgYAAKpIAAAcKQAAECAAACYAAAAIAAAA//////////8="/>
              </a:ext>
            </a:extLst>
          </p:cNvSpPr>
          <p:nvPr/>
        </p:nvSpPr>
        <p:spPr>
          <a:xfrm>
            <a:off x="681355" y="1080770"/>
            <a:ext cx="11130915" cy="5601970"/>
          </a:xfrm>
          <a:prstGeom prst="rect">
            <a:avLst/>
          </a:prstGeom>
          <a:noFill/>
          <a:ln>
            <a:noFill/>
          </a:ln>
          <a:effectLst/>
        </p:spPr>
        <p:txBody>
          <a:bodyPr vert="horz" wrap="square" lIns="91440" tIns="45720" rIns="91440" bIns="45720" numCol="1" spcCol="215900" anchor="t"/>
          <a:lstStyle/>
          <a:p>
            <a:pPr marL="742950" indent="-742950">
              <a:buFont typeface="Calibri Light" pitchFamily="2" charset="0"/>
              <a:buAutoNum type="arabicPeriod"/>
              <a:defRPr lang="en-us"/>
            </a:pPr>
            <a:r>
              <a:rPr lang="en-gb" sz="3200"/>
              <a:t>Consultation with various stakeholders including: </a:t>
            </a:r>
          </a:p>
          <a:p>
            <a:pPr marL="1200150" lvl="1" indent="-742950">
              <a:buFont typeface="Arial" pitchFamily="2" charset="0"/>
              <a:buChar char="•"/>
              <a:defRPr lang="en-us"/>
            </a:pPr>
            <a:r>
              <a:rPr lang="en-gb" sz="3200"/>
              <a:t>Presentation of our plans to our neighbours in Callington (Meeting on 11</a:t>
            </a:r>
            <a:r>
              <a:rPr lang="en-gb" sz="3200" baseline="30000"/>
              <a:t>th</a:t>
            </a:r>
            <a:r>
              <a:rPr lang="en-gb" sz="3200"/>
              <a:t>, 18</a:t>
            </a:r>
            <a:r>
              <a:rPr lang="en-gb" sz="3200" baseline="30000"/>
              <a:t>th</a:t>
            </a:r>
            <a:r>
              <a:rPr lang="en-gb" sz="3200"/>
              <a:t> and 25</a:t>
            </a:r>
            <a:r>
              <a:rPr lang="en-gb" sz="3200" baseline="30000"/>
              <a:t>th</a:t>
            </a:r>
            <a:r>
              <a:rPr lang="en-gb" sz="3200"/>
              <a:t> June 2024)</a:t>
            </a:r>
          </a:p>
          <a:p>
            <a:pPr marL="1200150" lvl="1" indent="-742950">
              <a:buFont typeface="Arial" pitchFamily="2" charset="0"/>
              <a:buChar char="•"/>
              <a:defRPr lang="en-us"/>
            </a:pPr>
            <a:endParaRPr lang="en-gb"/>
          </a:p>
          <a:p>
            <a:pPr marL="1200150" lvl="1" indent="-742950">
              <a:buFont typeface="Arial" pitchFamily="2" charset="0"/>
              <a:buChar char="•"/>
              <a:defRPr lang="en-us"/>
            </a:pPr>
            <a:r>
              <a:rPr lang="en-gb" sz="3200"/>
              <a:t>Emulating Neighbouring cemeteries operating on the same system as ours, like Pentiddy,</a:t>
            </a:r>
          </a:p>
          <a:p>
            <a:pPr lvl="1">
              <a:defRPr lang="en-us"/>
            </a:pPr>
            <a:r>
              <a:rPr lang="en-gb" sz="3200"/>
              <a:t> </a:t>
            </a:r>
          </a:p>
          <a:p>
            <a:pPr marL="1200150" lvl="1" indent="-742950">
              <a:buFont typeface="Arial" pitchFamily="2" charset="0"/>
              <a:buChar char="•"/>
              <a:defRPr lang="en-us"/>
            </a:pPr>
            <a:r>
              <a:rPr lang="en-gb" sz="3200"/>
              <a:t>Nationwide cemeteries like the Association of Natural Burial Grounds (Rosie Inman-Cook), Garden of Peace in London, Bristol Muslim Burial, etc</a:t>
            </a:r>
          </a:p>
          <a:p>
            <a:pPr lvl="1">
              <a:defRPr lang="en-us"/>
            </a:pPr>
            <a:endParaRPr lang="en-gb" sz="2000"/>
          </a:p>
          <a:p>
            <a:pPr marL="1200150" lvl="1" indent="-742950">
              <a:buFont typeface="Arial" pitchFamily="2" charset="0"/>
              <a:buChar char="•"/>
              <a:defRPr lang="en-us"/>
            </a:pPr>
            <a:r>
              <a:rPr lang="en-gb" sz="3200"/>
              <a:t>Applied for membership: Asst’n of Natural burial Grounds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 calcmode="lin" valueType="num">
                                      <p:cBhvr>
                                        <p:cTn id="7" dur="5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p:cTn id="8" dur="500" fill="hold"/>
                                        <p:tgtEl>
                                          <p:spTgt spid="2">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xEl>
                                              <p:charRg st="4294967295" end="4294967295"/>
                                            </p:txEl>
                                          </p:spTgt>
                                        </p:tgtEl>
                                        <p:attrNameLst>
                                          <p:attrName>style.visibility</p:attrName>
                                        </p:attrNameLst>
                                      </p:cBhvr>
                                      <p:to>
                                        <p:strVal val="visible"/>
                                      </p:to>
                                    </p:set>
                                    <p:animEffect transition="in" filter="circle(in)">
                                      <p:cBhvr>
                                        <p:cTn id="13" dur="2000"/>
                                        <p:tgtEl>
                                          <p:spTgt spid="3">
                                            <p:txEl>
                                              <p:charRg st="4294967295" end="429496729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1" nodeType="clickEffect">
                                  <p:stCondLst>
                                    <p:cond delay="0"/>
                                  </p:stCondLst>
                                  <p:childTnLst>
                                    <p:set>
                                      <p:cBhvr>
                                        <p:cTn id="17" dur="1" fill="hold">
                                          <p:stCondLst>
                                            <p:cond delay="0"/>
                                          </p:stCondLst>
                                        </p:cTn>
                                        <p:tgtEl>
                                          <p:spTgt spid="3">
                                            <p:txEl>
                                              <p:charRg st="4294967295" end="4294967295"/>
                                            </p:txEl>
                                          </p:spTgt>
                                        </p:tgtEl>
                                        <p:attrNameLst>
                                          <p:attrName>style.visibility</p:attrName>
                                        </p:attrNameLst>
                                      </p:cBhvr>
                                      <p:to>
                                        <p:strVal val="visible"/>
                                      </p:to>
                                    </p:set>
                                    <p:animEffect transition="in" filter="wheel(1)">
                                      <p:cBhvr>
                                        <p:cTn id="18" dur="2000"/>
                                        <p:tgtEl>
                                          <p:spTgt spid="3">
                                            <p:txEl>
                                              <p:charRg st="4294967295" end="429496729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2" nodeType="clickEffect">
                                  <p:stCondLst>
                                    <p:cond delay="0"/>
                                  </p:stCondLst>
                                  <p:childTnLst>
                                    <p:set>
                                      <p:cBhvr>
                                        <p:cTn id="22" dur="1" fill="hold">
                                          <p:stCondLst>
                                            <p:cond delay="0"/>
                                          </p:stCondLst>
                                        </p:cTn>
                                        <p:tgtEl>
                                          <p:spTgt spid="3">
                                            <p:txEl>
                                              <p:charRg st="4294967295" end="4294967295"/>
                                            </p:txEl>
                                          </p:spTgt>
                                        </p:tgtEl>
                                        <p:attrNameLst>
                                          <p:attrName>style.visibility</p:attrName>
                                        </p:attrNameLst>
                                      </p:cBhvr>
                                      <p:to>
                                        <p:strVal val="visible"/>
                                      </p:to>
                                    </p:set>
                                    <p:animEffect transition="in" filter="wheel(1)">
                                      <p:cBhvr>
                                        <p:cTn id="23" dur="2000"/>
                                        <p:tgtEl>
                                          <p:spTgt spid="3">
                                            <p:txEl>
                                              <p:charRg st="4294967295" end="429496729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3" nodeType="clickEffect">
                                  <p:stCondLst>
                                    <p:cond delay="0"/>
                                  </p:stCondLst>
                                  <p:childTnLst>
                                    <p:set>
                                      <p:cBhvr>
                                        <p:cTn id="27" dur="1" fill="hold">
                                          <p:stCondLst>
                                            <p:cond delay="0"/>
                                          </p:stCondLst>
                                        </p:cTn>
                                        <p:tgtEl>
                                          <p:spTgt spid="3">
                                            <p:txEl>
                                              <p:charRg st="4294967295" end="4294967295"/>
                                            </p:txEl>
                                          </p:spTgt>
                                        </p:tgtEl>
                                        <p:attrNameLst>
                                          <p:attrName>style.visibility</p:attrName>
                                        </p:attrNameLst>
                                      </p:cBhvr>
                                      <p:to>
                                        <p:strVal val="visible"/>
                                      </p:to>
                                    </p:set>
                                    <p:animEffect transition="in" filter="wheel(1)">
                                      <p:cBhvr>
                                        <p:cTn id="28" dur="2000"/>
                                        <p:tgtEl>
                                          <p:spTgt spid="3">
                                            <p:txEl>
                                              <p:charRg st="4294967295" end="429496729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4" nodeType="clickEffect">
                                  <p:stCondLst>
                                    <p:cond delay="0"/>
                                  </p:stCondLst>
                                  <p:childTnLst>
                                    <p:set>
                                      <p:cBhvr>
                                        <p:cTn id="32" dur="1" fill="hold">
                                          <p:stCondLst>
                                            <p:cond delay="0"/>
                                          </p:stCondLst>
                                        </p:cTn>
                                        <p:tgtEl>
                                          <p:spTgt spid="3">
                                            <p:txEl>
                                              <p:charRg st="4294967295" end="4294967295"/>
                                            </p:txEl>
                                          </p:spTgt>
                                        </p:tgtEl>
                                        <p:attrNameLst>
                                          <p:attrName>style.visibility</p:attrName>
                                        </p:attrNameLst>
                                      </p:cBhvr>
                                      <p:to>
                                        <p:strVal val="visible"/>
                                      </p:to>
                                    </p:set>
                                    <p:anim calcmode="lin" valueType="num">
                                      <p:cBhvr>
                                        <p:cTn id="33" dur="1000" fill="hold"/>
                                        <p:tgtEl>
                                          <p:spTgt spid="3">
                                            <p:txEl>
                                              <p:charRg st="4294967295" end="429496729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charRg st="4294967295" end="4294967295"/>
                                            </p:txEl>
                                          </p:spTgt>
                                        </p:tgtEl>
                                        <p:attrNameLst>
                                          <p:attrName>ppt_y</p:attrName>
                                        </p:attrNameLst>
                                      </p:cBhvr>
                                      <p:tavLst>
                                        <p:tav tm="0">
                                          <p:val>
                                            <p:strVal val="#ppt_y+.1"/>
                                          </p:val>
                                        </p:tav>
                                        <p:tav tm="100000">
                                          <p:val>
                                            <p:strVal val="#ppt_y"/>
                                          </p:val>
                                        </p:tav>
                                      </p:tavLst>
                                    </p:anim>
                                    <p:animEffect transition="in" filter="fade">
                                      <p:cBhvr>
                                        <p:cTn id="35" dur="1000"/>
                                        <p:tgtEl>
                                          <p:spTgt spid="3">
                                            <p:txEl>
                                              <p:charRg st="4294967295" end="429496729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5" nodeType="clickEffect">
                                  <p:stCondLst>
                                    <p:cond delay="0"/>
                                  </p:stCondLst>
                                  <p:childTnLst>
                                    <p:set>
                                      <p:cBhvr>
                                        <p:cTn id="39" dur="1" fill="hold">
                                          <p:stCondLst>
                                            <p:cond delay="0"/>
                                          </p:stCondLst>
                                        </p:cTn>
                                        <p:tgtEl>
                                          <p:spTgt spid="3">
                                            <p:txEl>
                                              <p:charRg st="4294967295" end="4294967295"/>
                                            </p:txEl>
                                          </p:spTgt>
                                        </p:tgtEl>
                                        <p:attrNameLst>
                                          <p:attrName>style.visibility</p:attrName>
                                        </p:attrNameLst>
                                      </p:cBhvr>
                                      <p:to>
                                        <p:strVal val="visible"/>
                                      </p:to>
                                    </p:set>
                                    <p:anim calcmode="lin" valueType="num">
                                      <p:cBhvr>
                                        <p:cTn id="40" dur="500" fill="hold"/>
                                        <p:tgtEl>
                                          <p:spTgt spid="3">
                                            <p:txEl>
                                              <p:charRg st="4294967295" end="4294967295"/>
                                            </p:txEl>
                                          </p:spTgt>
                                        </p:tgtEl>
                                        <p:attrNameLst>
                                          <p:attrName>ppt_x</p:attrName>
                                        </p:attrNameLst>
                                      </p:cBhvr>
                                      <p:tavLst>
                                        <p:tav tm="0">
                                          <p:val>
                                            <p:strVal val="#ppt_x"/>
                                          </p:val>
                                        </p:tav>
                                        <p:tav tm="100000">
                                          <p:val>
                                            <p:strVal val="#ppt_x"/>
                                          </p:val>
                                        </p:tav>
                                      </p:tavLst>
                                    </p:anim>
                                    <p:anim calcmode="lin" valueType="num">
                                      <p:cBhvr>
                                        <p:cTn id="41" dur="500" fill="hold"/>
                                        <p:tgtEl>
                                          <p:spTgt spid="3">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advAuto="0"/>
      <p:bldP spid="3" grpId="1" animBg="1" advAuto="0"/>
      <p:bldP spid="3" grpId="2" animBg="1" advAuto="0"/>
      <p:bldP spid="3" grpId="3" animBg="1" advAuto="0"/>
      <p:bldP spid="3" grpId="4" animBg="1" advAuto="0"/>
      <p:bldP spid="3" grpId="5" animBg="1" advAuto="0"/>
    </p:bldLst>
    <p:extLst>
      <p:ext uri="smNativeData">
        <pr:smNativeData xmlns:pr="smNativeData" xmlns:p14="http://schemas.microsoft.com/office/powerpoint/2010/main" xmlns="" val="o7CHZgcAAAAFAAAA/////wEAAAACAAAABAAAAAAAAAAAAAAAAAAAAAsAAAAAAAAAAQAAAAYAAAAQAAAAAAAAAAAAAAAAAAAAEAAAAAEAAAABAAAAFQAAAAEAAAAAAAAAAAAAAAAAAAAVAAAAAwAAAAEAAAAVAAAAAQAAAAAAAAAAAAAAAAAAABoAAAAEAAAAAQAAABUAAAABAAAAAAAAAAAAAAAAAAAAHwAAAAUAAAABAAAAKgAAAAAAAAAAAAAAAAAAAAAAAAAmAAAABwAAAAEAAAACAAAABAAAAAAAAAAAAAAAAAAAAA=="/>
      </p:ext>
    </p:ext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CXAAAAAAAAAABLAACZKgAAECAAACYAAAAIAAAA//////////8="/>
              </a:ext>
            </a:extLst>
          </p:cNvSpPr>
          <p:nvPr/>
        </p:nvSpPr>
        <p:spPr>
          <a:xfrm>
            <a:off x="95885" y="0"/>
            <a:ext cx="12096115" cy="6924675"/>
          </a:xfrm>
          <a:prstGeom prst="rect">
            <a:avLst/>
          </a:prstGeom>
          <a:noFill/>
          <a:ln>
            <a:noFill/>
          </a:ln>
          <a:effectLst/>
        </p:spPr>
        <p:txBody>
          <a:bodyPr vert="horz" wrap="square" lIns="91440" tIns="45720" rIns="91440" bIns="45720" numCol="1" spcCol="215900" anchor="t"/>
          <a:lstStyle/>
          <a:p>
            <a:pPr>
              <a:defRPr lang="en-us"/>
            </a:pPr>
            <a:r>
              <a:rPr lang="en-gb" sz="2400" b="1"/>
              <a:t>Consultations With  Our Neighbours 11/06/2024</a:t>
            </a:r>
          </a:p>
          <a:p>
            <a:pPr>
              <a:defRPr lang="en-us"/>
            </a:pPr>
            <a:endParaRPr lang="en-gb" sz="2000" b="1"/>
          </a:p>
          <a:p>
            <a:pPr>
              <a:defRPr lang="en-us"/>
            </a:pPr>
            <a:r>
              <a:rPr lang="en-gb" sz="2000"/>
              <a:t>I must admit, was not the easiest as some attendees were at the verge of making racist statements like:</a:t>
            </a:r>
          </a:p>
          <a:p>
            <a:pPr>
              <a:defRPr lang="en-us"/>
            </a:pPr>
            <a:r>
              <a:rPr lang="en-gb" sz="2000">
                <a:solidFill>
                  <a:srgbClr val="FF0000"/>
                </a:solidFill>
              </a:rPr>
              <a:t>1- you lot are not good people to be neighbours</a:t>
            </a:r>
          </a:p>
          <a:p>
            <a:pPr>
              <a:defRPr lang="en-us"/>
            </a:pPr>
            <a:r>
              <a:rPr lang="en-gb" sz="2000">
                <a:solidFill>
                  <a:srgbClr val="FF0000"/>
                </a:solidFill>
              </a:rPr>
              <a:t>2- I worked in the middle east for sometime and I wouldn’t be </a:t>
            </a:r>
          </a:p>
          <a:p>
            <a:pPr>
              <a:defRPr lang="en-us"/>
            </a:pPr>
            <a:r>
              <a:rPr lang="en-gb" sz="2000">
                <a:solidFill>
                  <a:srgbClr val="FF0000"/>
                </a:solidFill>
              </a:rPr>
              <a:t>     happy for you to be my neighbours</a:t>
            </a:r>
          </a:p>
          <a:p>
            <a:pPr>
              <a:defRPr lang="en-us"/>
            </a:pPr>
            <a:r>
              <a:rPr lang="en-gb" sz="2000">
                <a:solidFill>
                  <a:srgbClr val="FF0000"/>
                </a:solidFill>
              </a:rPr>
              <a:t>3- You do not integrate, you want to enforce your culture on us</a:t>
            </a:r>
          </a:p>
          <a:p>
            <a:pPr>
              <a:defRPr lang="en-us"/>
            </a:pPr>
            <a:r>
              <a:rPr lang="en-gb" sz="2000">
                <a:solidFill>
                  <a:srgbClr val="FF0000"/>
                </a:solidFill>
              </a:rPr>
              <a:t>4. It will never happen in our neighbourhood, I will fight it all </a:t>
            </a:r>
          </a:p>
          <a:p>
            <a:pPr>
              <a:defRPr lang="en-us"/>
            </a:pPr>
            <a:r>
              <a:rPr lang="en-gb" sz="2000">
                <a:solidFill>
                  <a:srgbClr val="FF0000"/>
                </a:solidFill>
              </a:rPr>
              <a:t>     the way. Not in my backyard</a:t>
            </a:r>
          </a:p>
          <a:p>
            <a:pPr>
              <a:defRPr lang="en-us"/>
            </a:pPr>
            <a:r>
              <a:rPr lang="en-gb" sz="2000">
                <a:solidFill>
                  <a:srgbClr val="FF0000"/>
                </a:solidFill>
              </a:rPr>
              <a:t>5- You’re just hiding behind this but you’re planning a big thing </a:t>
            </a:r>
          </a:p>
          <a:p>
            <a:pPr>
              <a:defRPr lang="en-us"/>
            </a:pPr>
            <a:r>
              <a:rPr lang="en-gb" sz="2000">
                <a:solidFill>
                  <a:srgbClr val="FF0000"/>
                </a:solidFill>
              </a:rPr>
              <a:t>     (Mosque with minarets),</a:t>
            </a:r>
          </a:p>
          <a:p>
            <a:pPr>
              <a:defRPr lang="en-us"/>
            </a:pPr>
            <a:r>
              <a:rPr lang="en-gb" sz="2000">
                <a:solidFill>
                  <a:srgbClr val="FF0000"/>
                </a:solidFill>
              </a:rPr>
              <a:t>6- Our Houses are going to loose value</a:t>
            </a:r>
          </a:p>
          <a:p>
            <a:pPr>
              <a:defRPr lang="en-us"/>
            </a:pPr>
            <a:r>
              <a:rPr lang="en-gb" sz="2000"/>
              <a:t>Etc</a:t>
            </a:r>
          </a:p>
          <a:p>
            <a:pPr>
              <a:defRPr lang="en-us"/>
            </a:pPr>
            <a:r>
              <a:rPr lang="en-gb" sz="2000" b="1">
                <a:solidFill>
                  <a:srgbClr val="81D51A"/>
                </a:solidFill>
              </a:rPr>
              <a:t>However, </a:t>
            </a:r>
          </a:p>
          <a:p>
            <a:pPr>
              <a:defRPr lang="en-us"/>
            </a:pPr>
            <a:r>
              <a:rPr lang="en-gb" sz="2000" b="1">
                <a:solidFill>
                  <a:srgbClr val="568E11"/>
                </a:solidFill>
              </a:rPr>
              <a:t>Many of the concerns, we are happy to address before we submit our application, such as:</a:t>
            </a:r>
          </a:p>
          <a:p>
            <a:pPr>
              <a:defRPr lang="en-us"/>
            </a:pPr>
            <a:r>
              <a:rPr lang="en-gb" sz="2000" b="1">
                <a:solidFill>
                  <a:srgbClr val="568E11"/>
                </a:solidFill>
              </a:rPr>
              <a:t>1- Plans are too glossy for our neighbourhood,</a:t>
            </a:r>
          </a:p>
          <a:p>
            <a:pPr>
              <a:defRPr lang="en-us"/>
            </a:pPr>
            <a:r>
              <a:rPr lang="en-gb" sz="2000" b="1">
                <a:solidFill>
                  <a:srgbClr val="568E11"/>
                </a:solidFill>
              </a:rPr>
              <a:t>2- Flood water will increase</a:t>
            </a:r>
          </a:p>
          <a:p>
            <a:pPr>
              <a:defRPr lang="en-us"/>
            </a:pPr>
            <a:r>
              <a:rPr lang="en-gb" sz="2000" b="1">
                <a:solidFill>
                  <a:srgbClr val="568E11"/>
                </a:solidFill>
              </a:rPr>
              <a:t>3- Traffic will increase, it is already bad enough</a:t>
            </a:r>
          </a:p>
          <a:p>
            <a:pPr>
              <a:defRPr lang="en-us"/>
            </a:pPr>
            <a:r>
              <a:rPr lang="en-gb" sz="2000" b="1">
                <a:solidFill>
                  <a:srgbClr val="568E11"/>
                </a:solidFill>
              </a:rPr>
              <a:t>4- Providing burial space for other communities</a:t>
            </a:r>
          </a:p>
          <a:p>
            <a:pPr>
              <a:defRPr lang="en-us"/>
            </a:pPr>
            <a:r>
              <a:rPr lang="en-gb" sz="2000" b="1">
                <a:solidFill>
                  <a:srgbClr val="568E11"/>
                </a:solidFill>
              </a:rPr>
              <a:t>Most Importantly we’ve have had plenty of encouragements</a:t>
            </a:r>
            <a:r>
              <a:rPr lang="en-gb"/>
              <a:t> </a:t>
            </a:r>
          </a:p>
        </p:txBody>
      </p:sp>
      <p:sp>
        <p:nvSpPr>
          <p:cNvPr id="3" name="Rectangle 9"/>
          <p:cNvSpPr>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EAAAABAAAAALBQALTc+goAAAAAAAAAAEKmjAmA54yguJ2XS+heXN0AAAAAZAAAAAEAAABAAAAAAAAAAAAAAAAAAAAAAAAAAAAAAAAAAAAAAAAAAAAAAAAAAAAAAAAAAAAAAAAAAAAAAAAAAAAAAAAAAAAAAAAAAAAAAAAAAAAAAAAAAAAAAAAAAAAAFAAAADwAAAAAAAAAAAAAADpMlAA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sFAAtNz6AwAAAAAAAAAAAAAAAAAAAAAAAAAAAAAAAAAAAAAAAAAAOkyUAH9/fwC03PoDzMzMAMDA/wB/f38AAAAAAAAAAAAAAAAAAAAAAAAAAAAhAAAAGAAAABQAAADNKQAA2x8AAOg5AACBJAAAEAAAACYAAAAIAAAA//////////8="/>
              </a:ext>
            </a:extLst>
          </p:cNvSpPr>
          <p:nvPr/>
        </p:nvSpPr>
        <p:spPr>
          <a:xfrm>
            <a:off x="6795135" y="5178425"/>
            <a:ext cx="2618105" cy="755650"/>
          </a:xfrm>
          <a:prstGeom prst="rect">
            <a:avLst/>
          </a:prstGeom>
          <a:pattFill prst="dotDmnd">
            <a:fgClr>
              <a:srgbClr val="00B050"/>
            </a:fgClr>
            <a:bgClr>
              <a:schemeClr val="bg2"/>
            </a:bgClr>
          </a:pattFill>
          <a:ln>
            <a:noFill/>
          </a:ln>
          <a:effectLst/>
        </p:spPr>
        <p:txBody>
          <a:bodyPr vert="horz" wrap="square" lIns="91440" tIns="45720" rIns="91440" bIns="45720" numCol="1" spcCol="215900" anchor="ctr"/>
          <a:lstStyle/>
          <a:p>
            <a:pPr algn="ctr">
              <a:defRPr lang="en-us">
                <a:solidFill>
                  <a:srgbClr val="FFFFFF"/>
                </a:solidFill>
              </a:defRPr>
            </a:pPr>
            <a:endParaRPr lang="en-gb">
              <a:solidFill>
                <a:srgbClr val="81D51A"/>
              </a:solidFill>
            </a:endParaRPr>
          </a:p>
        </p:txBody>
      </p:sp>
      <p:sp>
        <p:nvSpPr>
          <p:cNvPr id="4" name="Rectangle 10"/>
          <p:cNvSpPr>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EAAAABAAAAALBQALTc+goAAAAAAAAAAEKmjAmA54yguJ2XS+heXN0AAAAAZAAAAAEAAABAAAAAAAAAAAAAAAAAAAAAAAAAAAAAAAAAAAAAAAAAAAAAAAAAAAAAAAAAAAAAAAAAAAAAAAAAAAAAAAAAAAAAAAAAAAAAAAAAAAAAAAAAAAAAAAAAAAAAFAAAADwAAAAAAAAAAAAAADpMlAA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sFAAtNz6AwAAAAAAAAAAAAAAAAAAAAAAAAAAAAAAAAAAAAAAAAAAOkyUAH9/fwC03PoDzMzMAMDA/wB/f38AAAAAAAAAAAAAAAAAAAAAAAAAAAAhAAAAGAAAABQAAADNKQAAVx8AAFoyAAD9IwAAEAAAACYAAAAIAAAA//////////8="/>
              </a:ext>
            </a:extLst>
          </p:cNvSpPr>
          <p:nvPr/>
        </p:nvSpPr>
        <p:spPr>
          <a:xfrm>
            <a:off x="6795135" y="5094605"/>
            <a:ext cx="1390015" cy="755650"/>
          </a:xfrm>
          <a:prstGeom prst="rect">
            <a:avLst/>
          </a:prstGeom>
          <a:pattFill prst="dotDmnd">
            <a:fgClr>
              <a:srgbClr val="00B050"/>
            </a:fgClr>
            <a:bgClr>
              <a:schemeClr val="bg2"/>
            </a:bgClr>
          </a:pattFill>
          <a:ln>
            <a:noFill/>
          </a:ln>
          <a:effectLst/>
        </p:spPr>
        <p:txBody>
          <a:bodyPr vert="horz" wrap="square" lIns="91440" tIns="45720" rIns="91440" bIns="45720" numCol="1" spcCol="215900" anchor="ctr"/>
          <a:lstStyle/>
          <a:p>
            <a:pPr algn="ctr">
              <a:defRPr lang="en-us">
                <a:solidFill>
                  <a:srgbClr val="FFFFFF"/>
                </a:solidFill>
              </a:defRPr>
            </a:pPr>
            <a:endParaRPr lang="en-gb">
              <a:solidFill>
                <a:srgbClr val="81D51A"/>
              </a:solidFill>
            </a:endParaRPr>
          </a:p>
        </p:txBody>
      </p:sp>
      <p:sp>
        <p:nvSpPr>
          <p:cNvPr id="5" name="Rectangle 11"/>
          <p:cNvSpPr>
            <a:extLst>
              <a:ext uri="smNativeData">
                <pr:smNativeData xmlns:pr="smNativeData" xmlns:p14="http://schemas.microsoft.com/office/powerpoint/2010/main" xmlns="" val="SMDATA_13_o7CHZhMAAAAlAAAAZAAAAA0AAAAAkAAAAEgAAACQAAAASAAAAAAAAAABAAAAAAAAAAEAAABQAAAAAAAAAAAA4D8AAAAAAADgPwAAAAAAAOA/AAAAAAAA4D8AAAAAAADgPwAAAAAAAOA/AAAAAAAA4D8AAAAAAADgPwAAAAAAAOA/AAAAAAAA4D8CAAAAjAAAAAEAAAABAAAA7vzcAOrp6AAAAAAAAAAAAKTwC57JMYaqPTwqtknYnFUAAAAAZAAAAAEAAABAAAAAAAAAAAAAAAAAAAAAAAAAAAAAAAAAAAAAAAAAAAAAAAAAAAAAAAAAAAAAAAAAAAAAAAAAAAAAAAAAAAAAAAAAAAAAAAAAAAAAAAAAAAAAAAAAAAAAFAAAADwAAAAAAAAAAAAAADpMlAA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u/NwA6unoAAAAAAAAAAAAAAAAAAAAAAAAAAAAAAAAAAAAAAAAAAAAOkyUAH9/fwC03PoDzMzMAMDA/wB/f38AAAAAAAAAAAAAAAAAAAAAAAAAAAAhAAAAGAAAABQAAAA+QgAAbB0AAMtKAABkIwAAEAAAACYAAAAIAAAA//////////8="/>
              </a:ext>
            </a:extLst>
          </p:cNvSpPr>
          <p:nvPr/>
        </p:nvSpPr>
        <p:spPr>
          <a:xfrm>
            <a:off x="10768330" y="4782820"/>
            <a:ext cx="1390015" cy="970280"/>
          </a:xfrm>
          <a:prstGeom prst="rect">
            <a:avLst/>
          </a:prstGeom>
          <a:pattFill prst="ltVert">
            <a:fgClr>
              <a:srgbClr val="EEFCDC"/>
            </a:fgClr>
            <a:bgClr>
              <a:srgbClr val="EAE9E8"/>
            </a:bgClr>
          </a:pattFill>
          <a:ln>
            <a:noFill/>
          </a:ln>
          <a:effectLst/>
        </p:spPr>
        <p:txBody>
          <a:bodyPr vert="horz" wrap="square" lIns="91440" tIns="45720" rIns="91440" bIns="45720" numCol="1" spcCol="215900" anchor="ctr"/>
          <a:lstStyle/>
          <a:p>
            <a:pPr algn="ctr">
              <a:defRPr lang="en-us">
                <a:solidFill>
                  <a:srgbClr val="FFFFFF"/>
                </a:solidFill>
              </a:defRPr>
            </a:pPr>
            <a:endParaRPr lang="en-gb">
              <a:solidFill>
                <a:srgbClr val="81D51A"/>
              </a:solidFill>
            </a:endParaRPr>
          </a:p>
        </p:txBody>
      </p:sp>
      <p:sp>
        <p:nvSpPr>
          <p:cNvPr id="6" name="Object1"/>
          <p:cNvSpPr>
            <a:spLocks noGrp="1" noChangeArrowheads="1"/>
            <a:extLst>
              <a:ext uri="smNativeData">
                <pr:smNativeData xmlns:pr="smNativeData" xmlns:p14="http://schemas.microsoft.com/office/powerpoint/2010/main" xmlns="" val="SMDATA_13_o7CHZhMAAAAlAAAACw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KAFAAAMAAAAEAAAAAAAAAAAAAAAAAAAAAAAAAAeAAAAaAAAAAAAAAAAAAAAAAAAAAAAAAAAAAAAECcAABAnAAAAAAAAAAAAAAAAAAAAAAAAAAAAAAAAAAAAAAAAAAAAABQAAAAAAAAAwMD/AAAAAABkAAAAMgAAAAAAAABkAAAAAAAAAH9/fwAKAAAAHwAAAFQAAABOZ8gF////AQAAAAAAAAAAAAAAAAAAAAAAAAAAAAAAAAAAAAAAAAAAAAAAAn9/fwC03PoDzMzMAMDA/wB/f38AAAAAAAAAAAAAAAAAAAAAAAAAAAAhAAAAGAAAABQAAAAAAAAAAAAAAABLAADCEAAAEAAAACYAAAAIAAAAADAAAAAAAAA="/>
              </a:ext>
            </a:extLst>
          </p:cNvSpPr>
          <p:nvPr>
            <p:ph type="pic" sz="quarter" idx="10"/>
          </p:nvPr>
        </p:nvSpPr>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1" nodeType="clickEffect">
                                  <p:stCondLst>
                                    <p:cond delay="0"/>
                                  </p:stCondLst>
                                  <p:childTnLst>
                                    <p:set>
                                      <p:cBhvr>
                                        <p:cTn id="10" dur="1" fill="hold">
                                          <p:stCondLst>
                                            <p:cond delay="0"/>
                                          </p:stCondLst>
                                        </p:cTn>
                                        <p:tgtEl>
                                          <p:spTgt spid="2">
                                            <p:txEl>
                                              <p:charRg st="4294967295" end="4294967295"/>
                                            </p:txEl>
                                          </p:spTgt>
                                        </p:tgtEl>
                                        <p:attrNameLst>
                                          <p:attrName>style.visibility</p:attrName>
                                        </p:attrNameLst>
                                      </p:cBhvr>
                                      <p:to>
                                        <p:strVal val="visible"/>
                                      </p:to>
                                    </p:set>
                                    <p:animEffect transition="in" filter="randombar(horizontal)">
                                      <p:cBhvr>
                                        <p:cTn id="11" dur="500"/>
                                        <p:tgtEl>
                                          <p:spTgt spid="2">
                                            <p:txEl>
                                              <p:charRg st="4294967295" end="429496729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2" nodeType="clickEffect">
                                  <p:stCondLst>
                                    <p:cond delay="0"/>
                                  </p:stCondLst>
                                  <p:childTnLst>
                                    <p:set>
                                      <p:cBhvr>
                                        <p:cTn id="15" dur="1" fill="hold">
                                          <p:stCondLst>
                                            <p:cond delay="0"/>
                                          </p:stCondLst>
                                        </p:cTn>
                                        <p:tgtEl>
                                          <p:spTgt spid="2">
                                            <p:txEl>
                                              <p:charRg st="4294967295" end="4294967295"/>
                                            </p:txEl>
                                          </p:spTgt>
                                        </p:tgtEl>
                                        <p:attrNameLst>
                                          <p:attrName>style.visibility</p:attrName>
                                        </p:attrNameLst>
                                      </p:cBhvr>
                                      <p:to>
                                        <p:strVal val="visible"/>
                                      </p:to>
                                    </p:set>
                                    <p:animEffect transition="in" filter="randombar(horizontal)">
                                      <p:cBhvr>
                                        <p:cTn id="16" dur="500"/>
                                        <p:tgtEl>
                                          <p:spTgt spid="2">
                                            <p:txEl>
                                              <p:charRg st="4294967295" end="429496729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3" nodeType="clickEffect">
                                  <p:stCondLst>
                                    <p:cond delay="0"/>
                                  </p:stCondLst>
                                  <p:childTnLst>
                                    <p:set>
                                      <p:cBhvr>
                                        <p:cTn id="20" dur="1" fill="hold">
                                          <p:stCondLst>
                                            <p:cond delay="0"/>
                                          </p:stCondLst>
                                        </p:cTn>
                                        <p:tgtEl>
                                          <p:spTgt spid="2">
                                            <p:txEl>
                                              <p:charRg st="4294967295" end="4294967295"/>
                                            </p:txEl>
                                          </p:spTgt>
                                        </p:tgtEl>
                                        <p:attrNameLst>
                                          <p:attrName>style.visibility</p:attrName>
                                        </p:attrNameLst>
                                      </p:cBhvr>
                                      <p:to>
                                        <p:strVal val="visible"/>
                                      </p:to>
                                    </p:set>
                                    <p:animEffect transition="in" filter="randombar(horizontal)">
                                      <p:cBhvr>
                                        <p:cTn id="21" dur="500"/>
                                        <p:tgtEl>
                                          <p:spTgt spid="2">
                                            <p:txEl>
                                              <p:charRg st="4294967295" end="429496729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4" nodeType="clickEffect">
                                  <p:stCondLst>
                                    <p:cond delay="0"/>
                                  </p:stCondLst>
                                  <p:childTnLst>
                                    <p:set>
                                      <p:cBhvr>
                                        <p:cTn id="25" dur="1" fill="hold">
                                          <p:stCondLst>
                                            <p:cond delay="0"/>
                                          </p:stCondLst>
                                        </p:cTn>
                                        <p:tgtEl>
                                          <p:spTgt spid="2">
                                            <p:txEl>
                                              <p:charRg st="4294967295" end="4294967295"/>
                                            </p:txEl>
                                          </p:spTgt>
                                        </p:tgtEl>
                                        <p:attrNameLst>
                                          <p:attrName>style.visibility</p:attrName>
                                        </p:attrNameLst>
                                      </p:cBhvr>
                                      <p:to>
                                        <p:strVal val="visible"/>
                                      </p:to>
                                    </p:set>
                                    <p:animEffect transition="in" filter="randombar(horizontal)">
                                      <p:cBhvr>
                                        <p:cTn id="26" dur="500"/>
                                        <p:tgtEl>
                                          <p:spTgt spid="2">
                                            <p:txEl>
                                              <p:charRg st="4294967295" end="429496729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5" nodeType="clickEffect">
                                  <p:stCondLst>
                                    <p:cond delay="0"/>
                                  </p:stCondLst>
                                  <p:childTnLst>
                                    <p:set>
                                      <p:cBhvr>
                                        <p:cTn id="30" dur="1" fill="hold">
                                          <p:stCondLst>
                                            <p:cond delay="0"/>
                                          </p:stCondLst>
                                        </p:cTn>
                                        <p:tgtEl>
                                          <p:spTgt spid="2">
                                            <p:txEl>
                                              <p:charRg st="4294967295" end="4294967295"/>
                                            </p:txEl>
                                          </p:spTgt>
                                        </p:tgtEl>
                                        <p:attrNameLst>
                                          <p:attrName>style.visibility</p:attrName>
                                        </p:attrNameLst>
                                      </p:cBhvr>
                                      <p:to>
                                        <p:strVal val="visible"/>
                                      </p:to>
                                    </p:set>
                                    <p:animEffect transition="in" filter="randombar(horizontal)">
                                      <p:cBhvr>
                                        <p:cTn id="31" dur="500"/>
                                        <p:tgtEl>
                                          <p:spTgt spid="2">
                                            <p:txEl>
                                              <p:charRg st="4294967295" end="429496729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6" nodeType="clickEffect">
                                  <p:stCondLst>
                                    <p:cond delay="0"/>
                                  </p:stCondLst>
                                  <p:childTnLst>
                                    <p:set>
                                      <p:cBhvr>
                                        <p:cTn id="35" dur="1" fill="hold">
                                          <p:stCondLst>
                                            <p:cond delay="0"/>
                                          </p:stCondLst>
                                        </p:cTn>
                                        <p:tgtEl>
                                          <p:spTgt spid="2">
                                            <p:txEl>
                                              <p:charRg st="4294967295" end="4294967295"/>
                                            </p:txEl>
                                          </p:spTgt>
                                        </p:tgtEl>
                                        <p:attrNameLst>
                                          <p:attrName>style.visibility</p:attrName>
                                        </p:attrNameLst>
                                      </p:cBhvr>
                                      <p:to>
                                        <p:strVal val="visible"/>
                                      </p:to>
                                    </p:set>
                                    <p:animEffect transition="in" filter="randombar(horizontal)">
                                      <p:cBhvr>
                                        <p:cTn id="36" dur="500"/>
                                        <p:tgtEl>
                                          <p:spTgt spid="2">
                                            <p:txEl>
                                              <p:charRg st="4294967295" end="429496729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7" nodeType="clickEffect">
                                  <p:stCondLst>
                                    <p:cond delay="0"/>
                                  </p:stCondLst>
                                  <p:childTnLst>
                                    <p:set>
                                      <p:cBhvr>
                                        <p:cTn id="40" dur="1" fill="hold">
                                          <p:stCondLst>
                                            <p:cond delay="0"/>
                                          </p:stCondLst>
                                        </p:cTn>
                                        <p:tgtEl>
                                          <p:spTgt spid="2">
                                            <p:txEl>
                                              <p:charRg st="4294967295" end="4294967295"/>
                                            </p:txEl>
                                          </p:spTgt>
                                        </p:tgtEl>
                                        <p:attrNameLst>
                                          <p:attrName>style.visibility</p:attrName>
                                        </p:attrNameLst>
                                      </p:cBhvr>
                                      <p:to>
                                        <p:strVal val="visible"/>
                                      </p:to>
                                    </p:set>
                                    <p:animEffect transition="in" filter="randombar(horizontal)">
                                      <p:cBhvr>
                                        <p:cTn id="41" dur="500"/>
                                        <p:tgtEl>
                                          <p:spTgt spid="2">
                                            <p:txEl>
                                              <p:charRg st="4294967295" end="429496729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8" nodeType="clickEffect">
                                  <p:stCondLst>
                                    <p:cond delay="0"/>
                                  </p:stCondLst>
                                  <p:childTnLst>
                                    <p:set>
                                      <p:cBhvr>
                                        <p:cTn id="45" dur="1" fill="hold">
                                          <p:stCondLst>
                                            <p:cond delay="0"/>
                                          </p:stCondLst>
                                        </p:cTn>
                                        <p:tgtEl>
                                          <p:spTgt spid="2">
                                            <p:txEl>
                                              <p:charRg st="4294967295" end="4294967295"/>
                                            </p:txEl>
                                          </p:spTgt>
                                        </p:tgtEl>
                                        <p:attrNameLst>
                                          <p:attrName>style.visibility</p:attrName>
                                        </p:attrNameLst>
                                      </p:cBhvr>
                                      <p:to>
                                        <p:strVal val="visible"/>
                                      </p:to>
                                    </p:set>
                                    <p:animEffect transition="in" filter="randombar(horizontal)">
                                      <p:cBhvr>
                                        <p:cTn id="46" dur="500"/>
                                        <p:tgtEl>
                                          <p:spTgt spid="2">
                                            <p:txEl>
                                              <p:charRg st="4294967295" end="429496729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9" nodeType="clickEffect">
                                  <p:stCondLst>
                                    <p:cond delay="0"/>
                                  </p:stCondLst>
                                  <p:childTnLst>
                                    <p:set>
                                      <p:cBhvr>
                                        <p:cTn id="50" dur="1" fill="hold">
                                          <p:stCondLst>
                                            <p:cond delay="0"/>
                                          </p:stCondLst>
                                        </p:cTn>
                                        <p:tgtEl>
                                          <p:spTgt spid="2">
                                            <p:txEl>
                                              <p:charRg st="4294967295" end="4294967295"/>
                                            </p:txEl>
                                          </p:spTgt>
                                        </p:tgtEl>
                                        <p:attrNameLst>
                                          <p:attrName>style.visibility</p:attrName>
                                        </p:attrNameLst>
                                      </p:cBhvr>
                                      <p:to>
                                        <p:strVal val="visible"/>
                                      </p:to>
                                    </p:set>
                                    <p:animEffect transition="in" filter="randombar(horizontal)">
                                      <p:cBhvr>
                                        <p:cTn id="51" dur="500"/>
                                        <p:tgtEl>
                                          <p:spTgt spid="2">
                                            <p:txEl>
                                              <p:charRg st="4294967295" end="429496729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10" nodeType="clickEffect">
                                  <p:stCondLst>
                                    <p:cond delay="0"/>
                                  </p:stCondLst>
                                  <p:childTnLst>
                                    <p:set>
                                      <p:cBhvr>
                                        <p:cTn id="55" dur="1" fill="hold">
                                          <p:stCondLst>
                                            <p:cond delay="0"/>
                                          </p:stCondLst>
                                        </p:cTn>
                                        <p:tgtEl>
                                          <p:spTgt spid="2">
                                            <p:txEl>
                                              <p:charRg st="4294967295" end="4294967295"/>
                                            </p:txEl>
                                          </p:spTgt>
                                        </p:tgtEl>
                                        <p:attrNameLst>
                                          <p:attrName>style.visibility</p:attrName>
                                        </p:attrNameLst>
                                      </p:cBhvr>
                                      <p:to>
                                        <p:strVal val="visible"/>
                                      </p:to>
                                    </p:set>
                                    <p:animEffect transition="in" filter="randombar(horizontal)">
                                      <p:cBhvr>
                                        <p:cTn id="56" dur="500"/>
                                        <p:tgtEl>
                                          <p:spTgt spid="2">
                                            <p:txEl>
                                              <p:charRg st="4294967295" end="429496729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11" nodeType="clickEffect">
                                  <p:stCondLst>
                                    <p:cond delay="0"/>
                                  </p:stCondLst>
                                  <p:childTnLst>
                                    <p:set>
                                      <p:cBhvr>
                                        <p:cTn id="60" dur="1" fill="hold">
                                          <p:stCondLst>
                                            <p:cond delay="0"/>
                                          </p:stCondLst>
                                        </p:cTn>
                                        <p:tgtEl>
                                          <p:spTgt spid="2">
                                            <p:txEl>
                                              <p:charRg st="4294967295" end="4294967295"/>
                                            </p:txEl>
                                          </p:spTgt>
                                        </p:tgtEl>
                                        <p:attrNameLst>
                                          <p:attrName>style.visibility</p:attrName>
                                        </p:attrNameLst>
                                      </p:cBhvr>
                                      <p:to>
                                        <p:strVal val="visible"/>
                                      </p:to>
                                    </p:set>
                                    <p:animEffect transition="in" filter="randombar(horizontal)">
                                      <p:cBhvr>
                                        <p:cTn id="61" dur="500"/>
                                        <p:tgtEl>
                                          <p:spTgt spid="2">
                                            <p:txEl>
                                              <p:charRg st="4294967295" end="429496729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12" nodeType="clickEffect">
                                  <p:stCondLst>
                                    <p:cond delay="0"/>
                                  </p:stCondLst>
                                  <p:childTnLst>
                                    <p:set>
                                      <p:cBhvr>
                                        <p:cTn id="65" dur="1" fill="hold">
                                          <p:stCondLst>
                                            <p:cond delay="0"/>
                                          </p:stCondLst>
                                        </p:cTn>
                                        <p:tgtEl>
                                          <p:spTgt spid="2">
                                            <p:txEl>
                                              <p:charRg st="4294967295" end="4294967295"/>
                                            </p:txEl>
                                          </p:spTgt>
                                        </p:tgtEl>
                                        <p:attrNameLst>
                                          <p:attrName>style.visibility</p:attrName>
                                        </p:attrNameLst>
                                      </p:cBhvr>
                                      <p:to>
                                        <p:strVal val="visible"/>
                                      </p:to>
                                    </p:set>
                                    <p:animEffect transition="in" filter="wheel(1)">
                                      <p:cBhvr>
                                        <p:cTn id="66" dur="2000"/>
                                        <p:tgtEl>
                                          <p:spTgt spid="2">
                                            <p:txEl>
                                              <p:charRg st="4294967295" end="429496729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13" nodeType="clickEffect">
                                  <p:stCondLst>
                                    <p:cond delay="0"/>
                                  </p:stCondLst>
                                  <p:childTnLst>
                                    <p:set>
                                      <p:cBhvr>
                                        <p:cTn id="70" dur="1" fill="hold">
                                          <p:stCondLst>
                                            <p:cond delay="0"/>
                                          </p:stCondLst>
                                        </p:cTn>
                                        <p:tgtEl>
                                          <p:spTgt spid="2">
                                            <p:txEl>
                                              <p:charRg st="4294967295" end="4294967295"/>
                                            </p:txEl>
                                          </p:spTgt>
                                        </p:tgtEl>
                                        <p:attrNameLst>
                                          <p:attrName>style.visibility</p:attrName>
                                        </p:attrNameLst>
                                      </p:cBhvr>
                                      <p:to>
                                        <p:strVal val="visible"/>
                                      </p:to>
                                    </p:set>
                                    <p:animEffect transition="in" filter="wheel(1)">
                                      <p:cBhvr>
                                        <p:cTn id="71" dur="2000"/>
                                        <p:tgtEl>
                                          <p:spTgt spid="2">
                                            <p:txEl>
                                              <p:charRg st="4294967295" end="429496729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14" nodeType="clickEffect">
                                  <p:stCondLst>
                                    <p:cond delay="0"/>
                                  </p:stCondLst>
                                  <p:childTnLst>
                                    <p:set>
                                      <p:cBhvr>
                                        <p:cTn id="75" dur="1" fill="hold">
                                          <p:stCondLst>
                                            <p:cond delay="0"/>
                                          </p:stCondLst>
                                        </p:cTn>
                                        <p:tgtEl>
                                          <p:spTgt spid="2">
                                            <p:txEl>
                                              <p:charRg st="4294967295" end="4294967295"/>
                                            </p:txEl>
                                          </p:spTgt>
                                        </p:tgtEl>
                                        <p:attrNameLst>
                                          <p:attrName>style.visibility</p:attrName>
                                        </p:attrNameLst>
                                      </p:cBhvr>
                                      <p:to>
                                        <p:strVal val="visible"/>
                                      </p:to>
                                    </p:set>
                                    <p:animEffect transition="in" filter="wheel(1)">
                                      <p:cBhvr>
                                        <p:cTn id="76" dur="2000"/>
                                        <p:tgtEl>
                                          <p:spTgt spid="2">
                                            <p:txEl>
                                              <p:charRg st="4294967295" end="429496729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grpId="15" nodeType="clickEffect">
                                  <p:stCondLst>
                                    <p:cond delay="0"/>
                                  </p:stCondLst>
                                  <p:childTnLst>
                                    <p:set>
                                      <p:cBhvr>
                                        <p:cTn id="80" dur="1" fill="hold">
                                          <p:stCondLst>
                                            <p:cond delay="0"/>
                                          </p:stCondLst>
                                        </p:cTn>
                                        <p:tgtEl>
                                          <p:spTgt spid="2">
                                            <p:txEl>
                                              <p:charRg st="4294967295" end="4294967295"/>
                                            </p:txEl>
                                          </p:spTgt>
                                        </p:tgtEl>
                                        <p:attrNameLst>
                                          <p:attrName>style.visibility</p:attrName>
                                        </p:attrNameLst>
                                      </p:cBhvr>
                                      <p:to>
                                        <p:strVal val="visible"/>
                                      </p:to>
                                    </p:set>
                                    <p:animEffect transition="in" filter="wheel(1)">
                                      <p:cBhvr>
                                        <p:cTn id="81" dur="2000"/>
                                        <p:tgtEl>
                                          <p:spTgt spid="2">
                                            <p:txEl>
                                              <p:charRg st="4294967295" end="429496729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16" nodeType="clickEffect">
                                  <p:stCondLst>
                                    <p:cond delay="0"/>
                                  </p:stCondLst>
                                  <p:childTnLst>
                                    <p:set>
                                      <p:cBhvr>
                                        <p:cTn id="85" dur="1" fill="hold">
                                          <p:stCondLst>
                                            <p:cond delay="0"/>
                                          </p:stCondLst>
                                        </p:cTn>
                                        <p:tgtEl>
                                          <p:spTgt spid="2">
                                            <p:txEl>
                                              <p:charRg st="4294967295" end="4294967295"/>
                                            </p:txEl>
                                          </p:spTgt>
                                        </p:tgtEl>
                                        <p:attrNameLst>
                                          <p:attrName>style.visibility</p:attrName>
                                        </p:attrNameLst>
                                      </p:cBhvr>
                                      <p:to>
                                        <p:strVal val="visible"/>
                                      </p:to>
                                    </p:set>
                                    <p:animEffect transition="in" filter="wheel(1)">
                                      <p:cBhvr>
                                        <p:cTn id="86" dur="2000"/>
                                        <p:tgtEl>
                                          <p:spTgt spid="2">
                                            <p:txEl>
                                              <p:charRg st="4294967295" end="4294967295"/>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17" nodeType="clickEffect">
                                  <p:stCondLst>
                                    <p:cond delay="0"/>
                                  </p:stCondLst>
                                  <p:childTnLst>
                                    <p:set>
                                      <p:cBhvr>
                                        <p:cTn id="90" dur="1" fill="hold">
                                          <p:stCondLst>
                                            <p:cond delay="0"/>
                                          </p:stCondLst>
                                        </p:cTn>
                                        <p:tgtEl>
                                          <p:spTgt spid="2">
                                            <p:txEl>
                                              <p:charRg st="4294967295" end="4294967295"/>
                                            </p:txEl>
                                          </p:spTgt>
                                        </p:tgtEl>
                                        <p:attrNameLst>
                                          <p:attrName>style.visibility</p:attrName>
                                        </p:attrNameLst>
                                      </p:cBhvr>
                                      <p:to>
                                        <p:strVal val="visible"/>
                                      </p:to>
                                    </p:set>
                                    <p:animEffect transition="in" filter="wheel(1)">
                                      <p:cBhvr>
                                        <p:cTn id="91" dur="2000"/>
                                        <p:tgtEl>
                                          <p:spTgt spid="2">
                                            <p:txEl>
                                              <p:charRg st="4294967295" end="429496729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18" nodeType="clickEffect">
                                  <p:stCondLst>
                                    <p:cond delay="0"/>
                                  </p:stCondLst>
                                  <p:childTnLst>
                                    <p:set>
                                      <p:cBhvr>
                                        <p:cTn id="95" dur="1" fill="hold">
                                          <p:stCondLst>
                                            <p:cond delay="0"/>
                                          </p:stCondLst>
                                        </p:cTn>
                                        <p:tgtEl>
                                          <p:spTgt spid="2">
                                            <p:txEl>
                                              <p:charRg st="4294967295" end="4294967295"/>
                                            </p:txEl>
                                          </p:spTgt>
                                        </p:tgtEl>
                                        <p:attrNameLst>
                                          <p:attrName>style.visibility</p:attrName>
                                        </p:attrNameLst>
                                      </p:cBhvr>
                                      <p:to>
                                        <p:strVal val="visible"/>
                                      </p:to>
                                    </p:set>
                                    <p:animEffect transition="in" filter="wheel(1)">
                                      <p:cBhvr>
                                        <p:cTn id="96" dur="2000"/>
                                        <p:tgtEl>
                                          <p:spTgt spid="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2" grpId="1" animBg="1" advAuto="0"/>
      <p:bldP spid="2" grpId="2" animBg="1" advAuto="0"/>
      <p:bldP spid="2" grpId="3" animBg="1" advAuto="0"/>
      <p:bldP spid="2" grpId="4" animBg="1" advAuto="0"/>
      <p:bldP spid="2" grpId="5" animBg="1" advAuto="0"/>
      <p:bldP spid="2" grpId="6" animBg="1" advAuto="0"/>
      <p:bldP spid="2" grpId="7" animBg="1" advAuto="0"/>
      <p:bldP spid="2" grpId="8" animBg="1" advAuto="0"/>
      <p:bldP spid="2" grpId="9" animBg="1" advAuto="0"/>
      <p:bldP spid="2" grpId="10" animBg="1" advAuto="0"/>
      <p:bldP spid="2" grpId="11" animBg="1" advAuto="0"/>
      <p:bldP spid="2" grpId="12" animBg="1" advAuto="0"/>
      <p:bldP spid="2" grpId="13" animBg="1" advAuto="0"/>
      <p:bldP spid="2" grpId="14" animBg="1" advAuto="0"/>
      <p:bldP spid="2" grpId="15" animBg="1" advAuto="0"/>
      <p:bldP spid="2" grpId="16" animBg="1" advAuto="0"/>
      <p:bldP spid="2" grpId="17" animBg="1" advAuto="0"/>
      <p:bldP spid="2" grpId="18" animBg="1" advAuto="0"/>
    </p:bldLst>
    <p:extLst>
      <p:ext uri="smNativeData">
        <pr:smNativeData xmlns:pr="smNativeData" xmlns:p14="http://schemas.microsoft.com/office/powerpoint/2010/main" xmlns="" val="o7CHZhMAAAAFAAAAAAAAAAEAAAABAAAAAAAAAAAAAAAAAAAAAAAAAAkAAAACAAAAAQAAAA4AAAAKAAAAAAAAAAAAAAAAAAAADgAAAAMAAAABAAAADgAAAAoAAAAAAAAAAAAAAAAAAAATAAAABAAAAAEAAAAOAAAACgAAAAAAAAAAAAAAAAAAABgAAAAFAAAAAQAAAA4AAAAKAAAAAAAAAAAAAAAAAAAAHQAAAAYAAAABAAAADgAAAAoAAAAAAAAAAAAAAAAAAAAiAAAABwAAAAEAAAAOAAAACgAAAAAAAAAAAAAAAAAAACcAAAAIAAAAAQAAAA4AAAAKAAAAAAAAAAAAAAAAAAAALAAAAAkAAAABAAAADgAAAAoAAAAAAAAAAAAAAAAAAAAxAAAACgAAAAEAAAAOAAAACgAAAAAAAAAAAAAAAAAAADYAAAALAAAAAQAAAA4AAAAKAAAAAAAAAAAAAAAAAAAAOwAAAAwAAAABAAAADgAAAAoAAAAAAAAAAAAAAAAAAABAAAAADQAAAAEAAAAVAAAAAQAAAAAAAAAAAAAAAAAAAEUAAAAOAAAAAQAAABUAAAABAAAAAAAAAAAAAAAAAAAASgAAAA8AAAABAAAAFQAAAAEAAAAAAAAAAAAAAAAAAABPAAAAEAAAAAEAAAAVAAAAAQAAAAAAAAAAAAAAAAAAAFQAAAARAAAAAQAAABUAAAABAAAAAAAAAAAAAAAAAAAAWQAAABIAAAABAAAAFQAAAAEAAAAAAAAAAAAAAAAAAABeAAAAEwAAAAEAAAAVAAAAAQAAAAAAAAAAAAAAAAAAAA=="/>
      </p:ext>
    </p:ext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DYAwAAPgUAAHhJAABaKgAAECAAACYAAAAIAAAA//////////8="/>
              </a:ext>
            </a:extLst>
          </p:cNvSpPr>
          <p:nvPr/>
        </p:nvSpPr>
        <p:spPr>
          <a:xfrm>
            <a:off x="624840" y="852170"/>
            <a:ext cx="11318240" cy="6032500"/>
          </a:xfrm>
          <a:prstGeom prst="rect">
            <a:avLst/>
          </a:prstGeom>
          <a:noFill/>
          <a:ln>
            <a:noFill/>
          </a:ln>
          <a:effectLst/>
        </p:spPr>
        <p:txBody>
          <a:bodyPr vert="horz" wrap="square" lIns="91440" tIns="45720" rIns="91440" bIns="45720" numCol="1" spcCol="215900" anchor="t"/>
          <a:lstStyle/>
          <a:p>
            <a:pPr>
              <a:defRPr lang="en-us"/>
            </a:pPr>
            <a:r>
              <a:rPr lang="en-gb" sz="3600"/>
              <a:t>Commissioned Various surveys to establish whether the land is viable for our project:</a:t>
            </a:r>
          </a:p>
          <a:p>
            <a:pPr marL="742950" indent="-742950">
              <a:buFont typeface="Calibri Light" pitchFamily="2" charset="0"/>
              <a:buAutoNum type="arabicPeriod"/>
              <a:defRPr lang="en-us"/>
            </a:pPr>
            <a:r>
              <a:rPr lang="en-gb" sz="2800"/>
              <a:t>Environmental Survey – already out: Nothing major is highlighted, made recommendations which we are including in our plans,</a:t>
            </a:r>
          </a:p>
          <a:p>
            <a:pPr marL="742950" indent="-742950">
              <a:buFont typeface="Calibri Light" pitchFamily="2" charset="0"/>
              <a:buAutoNum type="arabicPeriod"/>
              <a:defRPr lang="en-us"/>
            </a:pPr>
            <a:r>
              <a:rPr lang="en-gb" sz="2800"/>
              <a:t>Archaeological survey: Cornwall Interactive  archaeological map, indicates that there is no archaeological interests on site (land)</a:t>
            </a:r>
          </a:p>
          <a:p>
            <a:pPr marL="742950" indent="-742950">
              <a:buFont typeface="Calibri Light" pitchFamily="2" charset="0"/>
              <a:buAutoNum type="arabicPeriod"/>
              <a:defRPr lang="en-us"/>
            </a:pPr>
            <a:r>
              <a:rPr lang="en-gb" sz="2800"/>
              <a:t>Water Survey -DEFRA shows that there is no ground water used for human consumption from our site (land)</a:t>
            </a:r>
          </a:p>
          <a:p>
            <a:pPr marL="742950" indent="-742950">
              <a:buFont typeface="Calibri Light" pitchFamily="2" charset="0"/>
              <a:buAutoNum type="arabicPeriod"/>
              <a:defRPr lang="en-us"/>
            </a:pPr>
            <a:r>
              <a:rPr lang="en-gb" sz="2800"/>
              <a:t>Highways Agency: Yet to come in</a:t>
            </a:r>
          </a:p>
          <a:p>
            <a:pPr marL="742950" indent="-742950">
              <a:buFont typeface="Calibri Light" pitchFamily="2" charset="0"/>
              <a:buAutoNum type="arabicPeriod"/>
              <a:defRPr lang="en-us"/>
            </a:pPr>
            <a:r>
              <a:rPr lang="en-gb" sz="2800"/>
              <a:t>Tier1 Risk assessment for cemeteries: Commissioned but not yet out</a:t>
            </a:r>
          </a:p>
          <a:p>
            <a:pPr>
              <a:defRPr lang="en-us"/>
            </a:pPr>
            <a:r>
              <a:rPr lang="en-gb" sz="3600"/>
              <a:t>We are happy to commission any other survey that will be deemed necessary. </a:t>
            </a:r>
          </a:p>
          <a:p>
            <a:pPr marL="285750" indent="-285750">
              <a:buFont typeface="Arial" pitchFamily="2" charset="0"/>
              <a:buChar char="•"/>
              <a:defRPr lang="en-us"/>
            </a:pPr>
            <a:endParaRPr lang="en-gb"/>
          </a:p>
        </p:txBody>
      </p:sp>
      <p:sp>
        <p:nvSpPr>
          <p:cNvPr id="3" name="TextBox 3"/>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DYAwAAAAAAAHAiAAA/BgAAECAAACYAAAAIAAAA//////////8="/>
              </a:ext>
            </a:extLst>
          </p:cNvSpPr>
          <p:nvPr/>
        </p:nvSpPr>
        <p:spPr>
          <a:xfrm>
            <a:off x="624840" y="0"/>
            <a:ext cx="4973320" cy="1015365"/>
          </a:xfrm>
          <a:prstGeom prst="rect">
            <a:avLst/>
          </a:prstGeom>
          <a:noFill/>
          <a:ln>
            <a:noFill/>
          </a:ln>
          <a:effectLst/>
        </p:spPr>
        <p:txBody>
          <a:bodyPr vert="horz" wrap="square" lIns="91440" tIns="45720" rIns="91440" bIns="45720" numCol="1" spcCol="215900" anchor="t"/>
          <a:lstStyle/>
          <a:p>
            <a:pPr>
              <a:defRPr lang="en-us"/>
            </a:pPr>
            <a:r>
              <a:rPr lang="en-gb" sz="6000"/>
              <a:t>So what 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charRg st="4294967295" end="4294967295"/>
                                            </p:txEl>
                                          </p:spTgt>
                                        </p:tgtEl>
                                        <p:attrNameLst>
                                          <p:attrName>style.visibility</p:attrName>
                                        </p:attrNameLst>
                                      </p:cBhvr>
                                      <p:to>
                                        <p:strVal val="visible"/>
                                      </p:to>
                                    </p:set>
                                    <p:animEffect transition="in" filter="circle(in)">
                                      <p:cBhvr>
                                        <p:cTn id="7" dur="2000"/>
                                        <p:tgtEl>
                                          <p:spTgt spid="3">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xEl>
                                              <p:charRg st="4294967295" end="4294967295"/>
                                            </p:txEl>
                                          </p:spTgt>
                                        </p:tgtEl>
                                        <p:attrNameLst>
                                          <p:attrName>style.visibility</p:attrName>
                                        </p:attrNameLst>
                                      </p:cBhvr>
                                      <p:to>
                                        <p:strVal val="visible"/>
                                      </p:to>
                                    </p:set>
                                    <p:animEffect transition="in" filter="circle(in)">
                                      <p:cBhvr>
                                        <p:cTn id="12" dur="2000"/>
                                        <p:tgtEl>
                                          <p:spTgt spid="2">
                                            <p:txEl>
                                              <p:charRg st="4294967295" end="429496729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1" nodeType="clickEffect">
                                  <p:stCondLst>
                                    <p:cond delay="0"/>
                                  </p:stCondLst>
                                  <p:childTnLst>
                                    <p:set>
                                      <p:cBhvr>
                                        <p:cTn id="16" dur="1" fill="hold">
                                          <p:stCondLst>
                                            <p:cond delay="0"/>
                                          </p:stCondLst>
                                        </p:cTn>
                                        <p:tgtEl>
                                          <p:spTgt spid="2">
                                            <p:txEl>
                                              <p:charRg st="4294967295" end="4294967295"/>
                                            </p:txEl>
                                          </p:spTgt>
                                        </p:tgtEl>
                                        <p:attrNameLst>
                                          <p:attrName>style.visibility</p:attrName>
                                        </p:attrNameLst>
                                      </p:cBhvr>
                                      <p:to>
                                        <p:strVal val="visible"/>
                                      </p:to>
                                    </p:set>
                                    <p:animEffect transition="in" filter="circle(in)">
                                      <p:cBhvr>
                                        <p:cTn id="17" dur="2000"/>
                                        <p:tgtEl>
                                          <p:spTgt spid="2">
                                            <p:txEl>
                                              <p:charRg st="4294967295" end="429496729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2" nodeType="clickEffect">
                                  <p:stCondLst>
                                    <p:cond delay="0"/>
                                  </p:stCondLst>
                                  <p:childTnLst>
                                    <p:set>
                                      <p:cBhvr>
                                        <p:cTn id="21" dur="1" fill="hold">
                                          <p:stCondLst>
                                            <p:cond delay="0"/>
                                          </p:stCondLst>
                                        </p:cTn>
                                        <p:tgtEl>
                                          <p:spTgt spid="2">
                                            <p:txEl>
                                              <p:charRg st="4294967295" end="4294967295"/>
                                            </p:txEl>
                                          </p:spTgt>
                                        </p:tgtEl>
                                        <p:attrNameLst>
                                          <p:attrName>style.visibility</p:attrName>
                                        </p:attrNameLst>
                                      </p:cBhvr>
                                      <p:to>
                                        <p:strVal val="visible"/>
                                      </p:to>
                                    </p:set>
                                    <p:animEffect transition="in" filter="circle(in)">
                                      <p:cBhvr>
                                        <p:cTn id="22" dur="2000"/>
                                        <p:tgtEl>
                                          <p:spTgt spid="2">
                                            <p:txEl>
                                              <p:charRg st="4294967295" end="429496729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3" nodeType="clickEffect">
                                  <p:stCondLst>
                                    <p:cond delay="0"/>
                                  </p:stCondLst>
                                  <p:childTnLst>
                                    <p:set>
                                      <p:cBhvr>
                                        <p:cTn id="26" dur="1" fill="hold">
                                          <p:stCondLst>
                                            <p:cond delay="0"/>
                                          </p:stCondLst>
                                        </p:cTn>
                                        <p:tgtEl>
                                          <p:spTgt spid="2">
                                            <p:txEl>
                                              <p:charRg st="4294967295" end="4294967295"/>
                                            </p:txEl>
                                          </p:spTgt>
                                        </p:tgtEl>
                                        <p:attrNameLst>
                                          <p:attrName>style.visibility</p:attrName>
                                        </p:attrNameLst>
                                      </p:cBhvr>
                                      <p:to>
                                        <p:strVal val="visible"/>
                                      </p:to>
                                    </p:set>
                                    <p:animEffect transition="in" filter="circle(in)">
                                      <p:cBhvr>
                                        <p:cTn id="27" dur="2000"/>
                                        <p:tgtEl>
                                          <p:spTgt spid="2">
                                            <p:txEl>
                                              <p:charRg st="4294967295" end="429496729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4" nodeType="clickEffect">
                                  <p:stCondLst>
                                    <p:cond delay="0"/>
                                  </p:stCondLst>
                                  <p:childTnLst>
                                    <p:set>
                                      <p:cBhvr>
                                        <p:cTn id="31" dur="1" fill="hold">
                                          <p:stCondLst>
                                            <p:cond delay="0"/>
                                          </p:stCondLst>
                                        </p:cTn>
                                        <p:tgtEl>
                                          <p:spTgt spid="2">
                                            <p:txEl>
                                              <p:charRg st="4294967295" end="4294967295"/>
                                            </p:txEl>
                                          </p:spTgt>
                                        </p:tgtEl>
                                        <p:attrNameLst>
                                          <p:attrName>style.visibility</p:attrName>
                                        </p:attrNameLst>
                                      </p:cBhvr>
                                      <p:to>
                                        <p:strVal val="visible"/>
                                      </p:to>
                                    </p:set>
                                    <p:animEffect transition="in" filter="circle(in)">
                                      <p:cBhvr>
                                        <p:cTn id="32" dur="2000"/>
                                        <p:tgtEl>
                                          <p:spTgt spid="2">
                                            <p:txEl>
                                              <p:charRg st="4294967295" end="429496729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5" nodeType="clickEffect">
                                  <p:stCondLst>
                                    <p:cond delay="0"/>
                                  </p:stCondLst>
                                  <p:childTnLst>
                                    <p:set>
                                      <p:cBhvr>
                                        <p:cTn id="36" dur="1" fill="hold">
                                          <p:stCondLst>
                                            <p:cond delay="0"/>
                                          </p:stCondLst>
                                        </p:cTn>
                                        <p:tgtEl>
                                          <p:spTgt spid="2">
                                            <p:txEl>
                                              <p:charRg st="4294967295" end="4294967295"/>
                                            </p:txEl>
                                          </p:spTgt>
                                        </p:tgtEl>
                                        <p:attrNameLst>
                                          <p:attrName>style.visibility</p:attrName>
                                        </p:attrNameLst>
                                      </p:cBhvr>
                                      <p:to>
                                        <p:strVal val="visible"/>
                                      </p:to>
                                    </p:set>
                                    <p:animEffect transition="in" filter="circle(in)">
                                      <p:cBhvr>
                                        <p:cTn id="37" dur="2000"/>
                                        <p:tgtEl>
                                          <p:spTgt spid="2">
                                            <p:txEl>
                                              <p:charRg st="4294967295" end="429496729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6" nodeType="clickEffect">
                                  <p:stCondLst>
                                    <p:cond delay="0"/>
                                  </p:stCondLst>
                                  <p:childTnLst>
                                    <p:set>
                                      <p:cBhvr>
                                        <p:cTn id="41" dur="1" fill="hold">
                                          <p:stCondLst>
                                            <p:cond delay="0"/>
                                          </p:stCondLst>
                                        </p:cTn>
                                        <p:tgtEl>
                                          <p:spTgt spid="2">
                                            <p:txEl>
                                              <p:charRg st="4294967295" end="4294967295"/>
                                            </p:txEl>
                                          </p:spTgt>
                                        </p:tgtEl>
                                        <p:attrNameLst>
                                          <p:attrName>style.visibility</p:attrName>
                                        </p:attrNameLst>
                                      </p:cBhvr>
                                      <p:to>
                                        <p:strVal val="visible"/>
                                      </p:to>
                                    </p:set>
                                    <p:animEffect transition="in" filter="circle(in)">
                                      <p:cBhvr>
                                        <p:cTn id="42" dur="2000"/>
                                        <p:tgtEl>
                                          <p:spTgt spid="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2" grpId="1" animBg="1" advAuto="0"/>
      <p:bldP spid="2" grpId="2" animBg="1" advAuto="0"/>
      <p:bldP spid="2" grpId="3" animBg="1" advAuto="0"/>
      <p:bldP spid="2" grpId="4" animBg="1" advAuto="0"/>
      <p:bldP spid="2" grpId="5" animBg="1" advAuto="0"/>
      <p:bldP spid="2" grpId="6" animBg="1" advAuto="0"/>
      <p:bldP spid="3" grpId="0"/>
    </p:bldLst>
    <p:extLst>
      <p:ext uri="smNativeData">
        <pr:smNativeData xmlns:pr="smNativeData" xmlns:p14="http://schemas.microsoft.com/office/powerpoint/2010/main" xmlns="" val="o7CHZggAAAAFAAAA/////wEAAAAGAAAAEAAAAAAAAAAAAAAAAAAAAAoAAAAAAAAAAQAAAAYAAAAQAAAAAAAAAAAAAAAAAAAADwAAAAEAAAABAAAABgAAABAAAAAAAAAAAAAAAAAAAAAUAAAAAgAAAAEAAAAGAAAAEAAAAAAAAAAAAAAAAAAAABkAAAADAAAAAQAAAAYAAAAQAAAAAAAAAAAAAAAAAAAAHgAAAAQAAAABAAAABgAAABAAAAAAAAAAAAAAAAAAAAAjAAAABQAAAAEAAAAGAAAAEAAAAAAAAAAAAAAAAAAAACgAAAAGAAAAAQAAAAYAAAAQAAAAAAAAAAAAAAAAAAAA"/>
      </p:ext>
    </p:ext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a:extLst>
              <a:ext uri="smNativeData">
                <pr:smNativeData xmlns:pr="smNativeData" xmlns:p14="http://schemas.microsoft.com/office/powerpoint/2010/main" xmlns="" val="SMDATA_15_o7CHZhMAAAAlAAAAEQAAAC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dgAAAAAAAAAASwAAMCoAABAAAAAmAAAACAAAAP//////////"/>
              </a:ext>
            </a:extLst>
          </p:cNvPicPr>
          <p:nvPr/>
        </p:nvPicPr>
        <p:blipFill>
          <a:blip r:embed="rId2"/>
          <a:stretch>
            <a:fillRect/>
          </a:stretch>
        </p:blipFill>
        <p:spPr>
          <a:xfrm>
            <a:off x="74930" y="0"/>
            <a:ext cx="12117070" cy="6858000"/>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extLst>
      <p:ext uri="smNativeData">
        <pr:smNativeData xmlns:pr="smNativeData" xmlns:p14="http://schemas.microsoft.com/office/powerpoint/2010/main" xmlns="" val="o7CHZgEAAAAFAAAA/f///wEAAAAOAAAACgAAAAAAAAAAAAAAAAAAAA=="/>
      </p:ext>
    </p:ext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81"/>
          <p:cNvSpPr>
            <a:extLst>
              <a:ext uri="smNativeData">
                <pr:smNativeData xmlns:pr="smNativeData" xmlns:p14="http://schemas.microsoft.com/office/powerpoint/2010/main" xmlns="" val="SMDATA_13_o7CHZhMAAAAlAAAACg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BAAAANjY2AA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ICAgIMAAAAEAAAAAAAAAAAAAAAAAAAAAAAAAAeAAAAaAAAAAAAAAAAAAAAAAAAAAAAAAAAAAAAECcAABAnAAAAAAAAAAAAAAAAAAAAAAAAAAAAAAAAAAAAAAAAAAAAABQAAAAAAAAAwMD/AAAAAABkAAAAMgAAAAAAAABkAAAAAAAAAH9/fwAKAAAAHwAAAFQAAAD///8A////AQAAAAAAAAAAAAAAAAAAAAAAAAAAAAAAAAAAAAAAAAAA2NjYAH9/fwC03PoDzMzMAMDA/wB/f38AAAAAAAAAAAAAAAAAAAAAAAAAAAAhAAAAGAAAABQAAADaCQAAshcAACdBAAC7FwAAEAAAACYAAAAIAAAA//////////8="/>
              </a:ext>
            </a:extLst>
          </p:cNvSpPr>
          <p:nvPr/>
        </p:nvSpPr>
        <p:spPr>
          <a:xfrm>
            <a:off x="1601470" y="3851910"/>
            <a:ext cx="8989695" cy="5715"/>
          </a:xfrm>
          <a:prstGeom prst="line">
            <a:avLst/>
          </a:prstGeom>
          <a:noFill/>
          <a:ln w="12700" cap="flat" cmpd="sng" algn="ctr">
            <a:solidFill>
              <a:srgbClr val="D8D8D8"/>
            </a:solidFill>
            <a:prstDash val="lgDash"/>
            <a:headEnd type="none"/>
            <a:tailEnd type="none"/>
          </a:ln>
          <a:effectLst/>
        </p:spPr>
      </p:sp>
      <p:sp>
        <p:nvSpPr>
          <p:cNvPr id="3" name="Shape 2527"/>
          <p:cNvSpPr>
            <a:extLst>
              <a:ext uri="smNativeData">
                <pr:smNativeData xmlns:pr="smNativeData" xmlns:p14="http://schemas.microsoft.com/office/powerpoint/2010/main" xmlns="" val="SMDATA_13_o7CHZhMAAAAlAAAACwAAAA0AAAAAHgAAAB4AAAAeAAAAHgAAAAAAAAABAAAAAAAAAAEAAABQAAAAAAAAAAAA4D8AAAAAAADgP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H9/fwC03PoDzMzMAMDA/wB/f38AAAAAAAAAAAAAAAAAAAAAAAAAAAAhAAAAGAAAABQAAABnFgAAWBYAABsZAAAMGQAAEAAAACYAAAAIAAAA//////////8="/>
              </a:ext>
            </a:extLst>
          </p:cNvSpPr>
          <p:nvPr/>
        </p:nvSpPr>
        <p:spPr>
          <a:xfrm>
            <a:off x="3641725" y="3632200"/>
            <a:ext cx="439420" cy="439420"/>
          </a:xfrm>
          <a:custGeom>
            <a:avLst/>
            <a:gdLst/>
            <a:ahLst/>
            <a:cxnLst/>
            <a:rect l="0" t="0" r="439420" b="439420"/>
            <a:pathLst>
              <a:path w="439420" h="439420">
                <a:moveTo>
                  <a:pt x="219710" y="239687"/>
                </a:moveTo>
                <a:cubicBezTo>
                  <a:pt x="208684" y="239687"/>
                  <a:pt x="199733" y="230736"/>
                  <a:pt x="199733" y="219710"/>
                </a:cubicBezTo>
                <a:cubicBezTo>
                  <a:pt x="199733" y="208684"/>
                  <a:pt x="208684" y="199733"/>
                  <a:pt x="219710" y="199733"/>
                </a:cubicBezTo>
                <a:cubicBezTo>
                  <a:pt x="230736" y="199733"/>
                  <a:pt x="239687" y="208684"/>
                  <a:pt x="239687" y="219710"/>
                </a:cubicBezTo>
                <a:cubicBezTo>
                  <a:pt x="239687" y="230736"/>
                  <a:pt x="230736" y="239687"/>
                  <a:pt x="219710" y="239687"/>
                </a:cubicBezTo>
                <a:moveTo>
                  <a:pt x="289610" y="209721"/>
                </a:moveTo>
                <a:lnTo>
                  <a:pt x="258241" y="209721"/>
                </a:lnTo>
                <a:cubicBezTo>
                  <a:pt x="254619" y="195745"/>
                  <a:pt x="243695" y="184801"/>
                  <a:pt x="229699" y="181179"/>
                </a:cubicBezTo>
                <a:lnTo>
                  <a:pt x="229699" y="109855"/>
                </a:lnTo>
                <a:cubicBezTo>
                  <a:pt x="229699" y="104342"/>
                  <a:pt x="225223" y="99866"/>
                  <a:pt x="219710" y="99866"/>
                </a:cubicBezTo>
                <a:cubicBezTo>
                  <a:pt x="214197" y="99866"/>
                  <a:pt x="209721" y="104342"/>
                  <a:pt x="209721" y="109855"/>
                </a:cubicBezTo>
                <a:lnTo>
                  <a:pt x="209721" y="181179"/>
                </a:lnTo>
                <a:cubicBezTo>
                  <a:pt x="192531" y="185635"/>
                  <a:pt x="179755" y="201116"/>
                  <a:pt x="179755" y="219710"/>
                </a:cubicBezTo>
                <a:cubicBezTo>
                  <a:pt x="179755" y="241783"/>
                  <a:pt x="197658" y="259665"/>
                  <a:pt x="219710" y="259665"/>
                </a:cubicBezTo>
                <a:cubicBezTo>
                  <a:pt x="238304" y="259665"/>
                  <a:pt x="253806" y="246909"/>
                  <a:pt x="258241" y="229699"/>
                </a:cubicBezTo>
                <a:lnTo>
                  <a:pt x="289610" y="229699"/>
                </a:lnTo>
                <a:cubicBezTo>
                  <a:pt x="295123" y="229699"/>
                  <a:pt x="299599" y="225243"/>
                  <a:pt x="299599" y="219710"/>
                </a:cubicBezTo>
                <a:cubicBezTo>
                  <a:pt x="299599" y="214197"/>
                  <a:pt x="295123" y="209721"/>
                  <a:pt x="289610" y="209721"/>
                </a:cubicBezTo>
                <a:moveTo>
                  <a:pt x="219710" y="419443"/>
                </a:moveTo>
                <a:cubicBezTo>
                  <a:pt x="109387" y="419443"/>
                  <a:pt x="19977" y="330033"/>
                  <a:pt x="19977" y="219710"/>
                </a:cubicBezTo>
                <a:cubicBezTo>
                  <a:pt x="19977" y="109387"/>
                  <a:pt x="109387" y="19977"/>
                  <a:pt x="219710" y="19977"/>
                </a:cubicBezTo>
                <a:cubicBezTo>
                  <a:pt x="330033" y="19977"/>
                  <a:pt x="419443" y="109387"/>
                  <a:pt x="419443" y="219710"/>
                </a:cubicBezTo>
                <a:cubicBezTo>
                  <a:pt x="419443" y="330033"/>
                  <a:pt x="330033" y="419443"/>
                  <a:pt x="219710" y="419443"/>
                </a:cubicBezTo>
                <a:moveTo>
                  <a:pt x="219710" y="0"/>
                </a:moveTo>
                <a:cubicBezTo>
                  <a:pt x="98381" y="0"/>
                  <a:pt x="0" y="98381"/>
                  <a:pt x="0" y="219710"/>
                </a:cubicBezTo>
                <a:cubicBezTo>
                  <a:pt x="0" y="341059"/>
                  <a:pt x="98381" y="439420"/>
                  <a:pt x="219710" y="439420"/>
                </a:cubicBezTo>
                <a:cubicBezTo>
                  <a:pt x="341039" y="439420"/>
                  <a:pt x="439420" y="341059"/>
                  <a:pt x="439420" y="219710"/>
                </a:cubicBezTo>
                <a:cubicBezTo>
                  <a:pt x="439420" y="98381"/>
                  <a:pt x="341039" y="0"/>
                  <a:pt x="219710" y="0"/>
                </a:cubicBezTo>
                <a:moveTo>
                  <a:pt x="219710" y="379508"/>
                </a:moveTo>
                <a:cubicBezTo>
                  <a:pt x="131460" y="379508"/>
                  <a:pt x="59912" y="307960"/>
                  <a:pt x="59912" y="219710"/>
                </a:cubicBezTo>
                <a:cubicBezTo>
                  <a:pt x="59912" y="131460"/>
                  <a:pt x="131460" y="59912"/>
                  <a:pt x="219710" y="59912"/>
                </a:cubicBezTo>
                <a:cubicBezTo>
                  <a:pt x="307960" y="59912"/>
                  <a:pt x="379508" y="131460"/>
                  <a:pt x="379508" y="219710"/>
                </a:cubicBezTo>
                <a:cubicBezTo>
                  <a:pt x="379508" y="307960"/>
                  <a:pt x="307960" y="379508"/>
                  <a:pt x="219710" y="379508"/>
                </a:cubicBezTo>
                <a:moveTo>
                  <a:pt x="219710" y="39955"/>
                </a:moveTo>
                <a:cubicBezTo>
                  <a:pt x="120434" y="39955"/>
                  <a:pt x="39955" y="120434"/>
                  <a:pt x="39955" y="219710"/>
                </a:cubicBezTo>
                <a:cubicBezTo>
                  <a:pt x="39955" y="318986"/>
                  <a:pt x="120434" y="399465"/>
                  <a:pt x="219710" y="399465"/>
                </a:cubicBezTo>
                <a:cubicBezTo>
                  <a:pt x="318986" y="399465"/>
                  <a:pt x="399465" y="318986"/>
                  <a:pt x="399465" y="219710"/>
                </a:cubicBezTo>
                <a:cubicBezTo>
                  <a:pt x="399465" y="120434"/>
                  <a:pt x="318986" y="39955"/>
                  <a:pt x="219710" y="39955"/>
                </a:cubicBezTo>
              </a:path>
            </a:pathLst>
          </a:custGeom>
          <a:solidFill>
            <a:schemeClr val="bg1"/>
          </a:solidFill>
          <a:ln>
            <a:noFill/>
          </a:ln>
          <a:effectLst/>
        </p:spPr>
        <p:txBody>
          <a:bodyPr vert="horz" wrap="square" lIns="19050" tIns="19050" rIns="19050" bIns="19050" numCol="1" spcCol="215900" anchor="ctr"/>
          <a:lstStyle/>
          <a:p>
            <a:pPr marL="0" marR="0" indent="0" defTabSz="228600">
              <a:lnSpc>
                <a:spcPct val="100000"/>
              </a:lnSpc>
              <a:spcBef>
                <a:spcPts val="0"/>
              </a:spcBef>
              <a:spcAft>
                <a:spcPts val="0"/>
              </a:spcAft>
              <a:buNone/>
              <a:tabLst/>
              <a:defRPr lang="en-us" sz="3000">
                <a:solidFill>
                  <a:srgbClr val="FFFFFF"/>
                </a:solidFill>
                <a:effectLst>
                  <a:outerShdw dist="63500" dir="3600000" algn="tl" rotWithShape="0">
                    <a:srgbClr val="000000">
                      <a:alpha val="40000"/>
                    </a:srgbClr>
                  </a:outerShdw>
                </a:effectLst>
                <a:latin typeface="Gill Sans" charset="0"/>
                <a:ea typeface="Gill Sans" charset="0"/>
                <a:cs typeface="Gill Sans" charset="0"/>
              </a:defRPr>
            </a:pPr>
            <a:endParaRPr sz="1500" noProof="1">
              <a:latin typeface="Raleway" pitchFamily="2" charset="0"/>
              <a:ea typeface="Gill Sans" charset="0"/>
              <a:cs typeface="Gill Sans" charset="0"/>
            </a:endParaRPr>
          </a:p>
        </p:txBody>
      </p:sp>
      <p:sp>
        <p:nvSpPr>
          <p:cNvPr id="4" name="Shape 2528"/>
          <p:cNvSpPr>
            <a:extLst>
              <a:ext uri="smNativeData">
                <pr:smNativeData xmlns:pr="smNativeData" xmlns:p14="http://schemas.microsoft.com/office/powerpoint/2010/main" xmlns="" val="SMDATA_13_o7CHZhMAAAAlAAAACwAAAA0AAAAAHgAAAB4AAAAeAAAAHgAAAAAAAAABAAAAAAAAAAEAAABQAAAAAAAAAAAA4D8AAAAAAADgP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H9/fwC03PoDzMzMAMDA/wB/f38AAAAAAAAAAAAAAAAAAAAAAAAAAAAhAAAAGAAAABQAAABfJAAAWBYAAFYmAAAMGQAAEAAAACYAAAAIAAAA//////////8="/>
              </a:ext>
            </a:extLst>
          </p:cNvSpPr>
          <p:nvPr/>
        </p:nvSpPr>
        <p:spPr>
          <a:xfrm>
            <a:off x="5912485" y="3632200"/>
            <a:ext cx="319405" cy="439420"/>
          </a:xfrm>
          <a:custGeom>
            <a:avLst/>
            <a:gdLst/>
            <a:ahLst/>
            <a:cxnLst/>
            <a:rect l="0" t="0" r="319405" b="439420"/>
            <a:pathLst>
              <a:path w="319405" h="439420">
                <a:moveTo>
                  <a:pt x="299442" y="399465"/>
                </a:moveTo>
                <a:cubicBezTo>
                  <a:pt x="299442" y="410492"/>
                  <a:pt x="290495" y="419443"/>
                  <a:pt x="279479" y="419443"/>
                </a:cubicBezTo>
                <a:lnTo>
                  <a:pt x="39925" y="419443"/>
                </a:lnTo>
                <a:cubicBezTo>
                  <a:pt x="28909" y="419443"/>
                  <a:pt x="19962" y="410492"/>
                  <a:pt x="19962" y="399465"/>
                </a:cubicBezTo>
                <a:lnTo>
                  <a:pt x="19962" y="219710"/>
                </a:lnTo>
                <a:cubicBezTo>
                  <a:pt x="19962" y="208684"/>
                  <a:pt x="28909" y="199733"/>
                  <a:pt x="39925" y="199733"/>
                </a:cubicBezTo>
                <a:lnTo>
                  <a:pt x="279479" y="199733"/>
                </a:lnTo>
                <a:cubicBezTo>
                  <a:pt x="290495" y="199733"/>
                  <a:pt x="299442" y="208684"/>
                  <a:pt x="299442" y="219710"/>
                </a:cubicBezTo>
                <a:cubicBezTo>
                  <a:pt x="299442" y="219710"/>
                  <a:pt x="299442" y="399465"/>
                  <a:pt x="299442" y="399465"/>
                </a:cubicBezTo>
                <a:close/>
                <a:moveTo>
                  <a:pt x="59887" y="119844"/>
                </a:moveTo>
                <a:cubicBezTo>
                  <a:pt x="59887" y="64692"/>
                  <a:pt x="104575" y="19977"/>
                  <a:pt x="159702" y="19977"/>
                </a:cubicBezTo>
                <a:cubicBezTo>
                  <a:pt x="214829" y="19977"/>
                  <a:pt x="259516" y="64692"/>
                  <a:pt x="259516" y="119844"/>
                </a:cubicBezTo>
                <a:lnTo>
                  <a:pt x="259516" y="179755"/>
                </a:lnTo>
                <a:lnTo>
                  <a:pt x="59887" y="179755"/>
                </a:lnTo>
                <a:cubicBezTo>
                  <a:pt x="59887" y="179755"/>
                  <a:pt x="59887" y="119844"/>
                  <a:pt x="59887" y="119844"/>
                </a:cubicBezTo>
                <a:close/>
                <a:moveTo>
                  <a:pt x="279479" y="179755"/>
                </a:moveTo>
                <a:lnTo>
                  <a:pt x="279479" y="119844"/>
                </a:lnTo>
                <a:cubicBezTo>
                  <a:pt x="279479" y="53666"/>
                  <a:pt x="225845" y="0"/>
                  <a:pt x="159702" y="0"/>
                </a:cubicBezTo>
                <a:cubicBezTo>
                  <a:pt x="93559" y="0"/>
                  <a:pt x="39925" y="53666"/>
                  <a:pt x="39925" y="119844"/>
                </a:cubicBezTo>
                <a:lnTo>
                  <a:pt x="39925" y="179755"/>
                </a:lnTo>
                <a:cubicBezTo>
                  <a:pt x="17877" y="179755"/>
                  <a:pt x="0" y="197658"/>
                  <a:pt x="0" y="219710"/>
                </a:cubicBezTo>
                <a:lnTo>
                  <a:pt x="0" y="399465"/>
                </a:lnTo>
                <a:cubicBezTo>
                  <a:pt x="0" y="421538"/>
                  <a:pt x="17877" y="439420"/>
                  <a:pt x="39925" y="439420"/>
                </a:cubicBezTo>
                <a:lnTo>
                  <a:pt x="279479" y="439420"/>
                </a:lnTo>
                <a:cubicBezTo>
                  <a:pt x="301527" y="439420"/>
                  <a:pt x="319405" y="421538"/>
                  <a:pt x="319405" y="399465"/>
                </a:cubicBezTo>
                <a:lnTo>
                  <a:pt x="319405" y="219710"/>
                </a:lnTo>
                <a:cubicBezTo>
                  <a:pt x="319405" y="197658"/>
                  <a:pt x="301527" y="179755"/>
                  <a:pt x="279479" y="179755"/>
                </a:cubicBezTo>
                <a:moveTo>
                  <a:pt x="169683" y="316810"/>
                </a:moveTo>
                <a:lnTo>
                  <a:pt x="169683" y="329565"/>
                </a:lnTo>
                <a:cubicBezTo>
                  <a:pt x="169683" y="335098"/>
                  <a:pt x="165203" y="339554"/>
                  <a:pt x="159702" y="339554"/>
                </a:cubicBezTo>
                <a:cubicBezTo>
                  <a:pt x="154201" y="339554"/>
                  <a:pt x="149721" y="335098"/>
                  <a:pt x="149721" y="329565"/>
                </a:cubicBezTo>
                <a:lnTo>
                  <a:pt x="149721" y="316810"/>
                </a:lnTo>
                <a:cubicBezTo>
                  <a:pt x="143776" y="313351"/>
                  <a:pt x="139739" y="306984"/>
                  <a:pt x="139739" y="299599"/>
                </a:cubicBezTo>
                <a:cubicBezTo>
                  <a:pt x="139739" y="288593"/>
                  <a:pt x="148685" y="279622"/>
                  <a:pt x="159702" y="279622"/>
                </a:cubicBezTo>
                <a:cubicBezTo>
                  <a:pt x="170719" y="279622"/>
                  <a:pt x="179665" y="288593"/>
                  <a:pt x="179665" y="299599"/>
                </a:cubicBezTo>
                <a:cubicBezTo>
                  <a:pt x="179665" y="306984"/>
                  <a:pt x="175613" y="313351"/>
                  <a:pt x="169683" y="316810"/>
                </a:cubicBezTo>
                <a:moveTo>
                  <a:pt x="159702" y="259665"/>
                </a:moveTo>
                <a:cubicBezTo>
                  <a:pt x="137654" y="259665"/>
                  <a:pt x="119776" y="277547"/>
                  <a:pt x="119776" y="299599"/>
                </a:cubicBezTo>
                <a:cubicBezTo>
                  <a:pt x="119776" y="309872"/>
                  <a:pt x="123754" y="319129"/>
                  <a:pt x="130098" y="326188"/>
                </a:cubicBezTo>
                <a:cubicBezTo>
                  <a:pt x="129965" y="327307"/>
                  <a:pt x="129758" y="328426"/>
                  <a:pt x="129758" y="329565"/>
                </a:cubicBezTo>
                <a:cubicBezTo>
                  <a:pt x="129758" y="346125"/>
                  <a:pt x="143155" y="359531"/>
                  <a:pt x="159702" y="359531"/>
                </a:cubicBezTo>
                <a:cubicBezTo>
                  <a:pt x="176249" y="359531"/>
                  <a:pt x="189646" y="346125"/>
                  <a:pt x="189646" y="329565"/>
                </a:cubicBezTo>
                <a:cubicBezTo>
                  <a:pt x="189646" y="328426"/>
                  <a:pt x="189424" y="327307"/>
                  <a:pt x="189306" y="326188"/>
                </a:cubicBezTo>
                <a:cubicBezTo>
                  <a:pt x="195650" y="319108"/>
                  <a:pt x="199628" y="309872"/>
                  <a:pt x="199628" y="299599"/>
                </a:cubicBezTo>
                <a:cubicBezTo>
                  <a:pt x="199628" y="277547"/>
                  <a:pt x="181750" y="259665"/>
                  <a:pt x="159702" y="259665"/>
                </a:cubicBezTo>
              </a:path>
            </a:pathLst>
          </a:custGeom>
          <a:solidFill>
            <a:schemeClr val="bg1"/>
          </a:solidFill>
          <a:ln>
            <a:noFill/>
          </a:ln>
          <a:effectLst/>
        </p:spPr>
        <p:txBody>
          <a:bodyPr vert="horz" wrap="square" lIns="19050" tIns="19050" rIns="19050" bIns="19050" numCol="1" spcCol="215900" anchor="ctr"/>
          <a:lstStyle/>
          <a:p>
            <a:pPr marL="0" marR="0" indent="0" defTabSz="228600">
              <a:lnSpc>
                <a:spcPct val="100000"/>
              </a:lnSpc>
              <a:spcBef>
                <a:spcPts val="0"/>
              </a:spcBef>
              <a:spcAft>
                <a:spcPts val="0"/>
              </a:spcAft>
              <a:buNone/>
              <a:tabLst/>
              <a:defRPr lang="en-us" sz="3000">
                <a:solidFill>
                  <a:srgbClr val="FFFFFF"/>
                </a:solidFill>
                <a:effectLst>
                  <a:outerShdw dist="63500" dir="3600000" algn="tl" rotWithShape="0">
                    <a:srgbClr val="000000">
                      <a:alpha val="40000"/>
                    </a:srgbClr>
                  </a:outerShdw>
                </a:effectLst>
                <a:latin typeface="Gill Sans" charset="0"/>
                <a:ea typeface="Gill Sans" charset="0"/>
                <a:cs typeface="Gill Sans" charset="0"/>
              </a:defRPr>
            </a:pPr>
            <a:endParaRPr sz="1500" noProof="1">
              <a:latin typeface="Raleway" pitchFamily="2" charset="0"/>
              <a:ea typeface="Gill Sans" charset="0"/>
              <a:cs typeface="Gill Sans" charset="0"/>
            </a:endParaRPr>
          </a:p>
        </p:txBody>
      </p:sp>
      <p:sp>
        <p:nvSpPr>
          <p:cNvPr id="5" name="Shape 2537"/>
          <p:cNvSpPr>
            <a:extLst>
              <a:ext uri="smNativeData">
                <pr:smNativeData xmlns:pr="smNativeData" xmlns:p14="http://schemas.microsoft.com/office/powerpoint/2010/main" xmlns="" val="SMDATA_13_o7CHZhMAAAAlAAAACwAAAA0AAAAAHgAAAB4AAAAeAAAAHgAAAAAAAAABAAAAAAAAAAEAAABQAAAAAAAAAAAA4D8AAAAAAADgP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H9/fwC03PoDzMzMAMDA/wB/f38AAAAAAAAAAAAAAAAAAAAAAAAAAAAhAAAAGAAAABQAAAAMCQAAWBYAAEILAAAMGQAAEAAAACYAAAAIAAAA//////////8="/>
              </a:ext>
            </a:extLst>
          </p:cNvSpPr>
          <p:nvPr/>
        </p:nvSpPr>
        <p:spPr>
          <a:xfrm>
            <a:off x="1470660" y="3632200"/>
            <a:ext cx="359410" cy="439420"/>
          </a:xfrm>
          <a:custGeom>
            <a:avLst/>
            <a:gdLst/>
            <a:ahLst/>
            <a:cxnLst/>
            <a:rect l="0" t="0" r="359410" b="439420"/>
            <a:pathLst>
              <a:path w="359410" h="439420">
                <a:moveTo>
                  <a:pt x="239607" y="279622"/>
                </a:moveTo>
                <a:lnTo>
                  <a:pt x="59902" y="279622"/>
                </a:lnTo>
                <a:cubicBezTo>
                  <a:pt x="54394" y="279622"/>
                  <a:pt x="49918" y="284118"/>
                  <a:pt x="49918" y="289610"/>
                </a:cubicBezTo>
                <a:cubicBezTo>
                  <a:pt x="49918" y="295144"/>
                  <a:pt x="54394" y="299599"/>
                  <a:pt x="59902" y="299599"/>
                </a:cubicBezTo>
                <a:lnTo>
                  <a:pt x="239607" y="299599"/>
                </a:lnTo>
                <a:cubicBezTo>
                  <a:pt x="245114" y="299599"/>
                  <a:pt x="249590" y="295144"/>
                  <a:pt x="249590" y="289610"/>
                </a:cubicBezTo>
                <a:cubicBezTo>
                  <a:pt x="249590" y="284118"/>
                  <a:pt x="245114" y="279622"/>
                  <a:pt x="239607" y="279622"/>
                </a:cubicBezTo>
                <a:moveTo>
                  <a:pt x="49918" y="229699"/>
                </a:moveTo>
                <a:cubicBezTo>
                  <a:pt x="49918" y="235212"/>
                  <a:pt x="54394" y="239687"/>
                  <a:pt x="59902" y="239687"/>
                </a:cubicBezTo>
                <a:lnTo>
                  <a:pt x="299508" y="239687"/>
                </a:lnTo>
                <a:cubicBezTo>
                  <a:pt x="305016" y="239687"/>
                  <a:pt x="309492" y="235212"/>
                  <a:pt x="309492" y="229699"/>
                </a:cubicBezTo>
                <a:cubicBezTo>
                  <a:pt x="309492" y="224186"/>
                  <a:pt x="305016" y="219710"/>
                  <a:pt x="299508" y="219710"/>
                </a:cubicBezTo>
                <a:lnTo>
                  <a:pt x="59902" y="219710"/>
                </a:lnTo>
                <a:cubicBezTo>
                  <a:pt x="54394" y="219710"/>
                  <a:pt x="49918" y="224186"/>
                  <a:pt x="49918" y="229699"/>
                </a:cubicBezTo>
                <a:moveTo>
                  <a:pt x="339443" y="419443"/>
                </a:moveTo>
                <a:lnTo>
                  <a:pt x="109820" y="419443"/>
                </a:lnTo>
                <a:lnTo>
                  <a:pt x="19967" y="329590"/>
                </a:lnTo>
                <a:lnTo>
                  <a:pt x="19967" y="59912"/>
                </a:lnTo>
                <a:lnTo>
                  <a:pt x="69885" y="59912"/>
                </a:lnTo>
                <a:lnTo>
                  <a:pt x="69885" y="89878"/>
                </a:lnTo>
                <a:cubicBezTo>
                  <a:pt x="69885" y="95411"/>
                  <a:pt x="74361" y="99866"/>
                  <a:pt x="79869" y="99866"/>
                </a:cubicBezTo>
                <a:cubicBezTo>
                  <a:pt x="85377" y="99866"/>
                  <a:pt x="89853" y="95411"/>
                  <a:pt x="89853" y="89878"/>
                </a:cubicBezTo>
                <a:lnTo>
                  <a:pt x="89853" y="59912"/>
                </a:lnTo>
                <a:lnTo>
                  <a:pt x="109820" y="59912"/>
                </a:lnTo>
                <a:lnTo>
                  <a:pt x="109820" y="89878"/>
                </a:lnTo>
                <a:cubicBezTo>
                  <a:pt x="109820" y="95411"/>
                  <a:pt x="114296" y="99866"/>
                  <a:pt x="119803" y="99866"/>
                </a:cubicBezTo>
                <a:cubicBezTo>
                  <a:pt x="125311" y="99866"/>
                  <a:pt x="129787" y="95411"/>
                  <a:pt x="129787" y="89878"/>
                </a:cubicBezTo>
                <a:lnTo>
                  <a:pt x="129787" y="59912"/>
                </a:lnTo>
                <a:lnTo>
                  <a:pt x="149754" y="59912"/>
                </a:lnTo>
                <a:lnTo>
                  <a:pt x="149754" y="89878"/>
                </a:lnTo>
                <a:cubicBezTo>
                  <a:pt x="149754" y="95411"/>
                  <a:pt x="154230" y="99866"/>
                  <a:pt x="159738" y="99866"/>
                </a:cubicBezTo>
                <a:cubicBezTo>
                  <a:pt x="165245" y="99866"/>
                  <a:pt x="169721" y="95411"/>
                  <a:pt x="169721" y="89878"/>
                </a:cubicBezTo>
                <a:lnTo>
                  <a:pt x="169721" y="59912"/>
                </a:lnTo>
                <a:lnTo>
                  <a:pt x="189689" y="59912"/>
                </a:lnTo>
                <a:lnTo>
                  <a:pt x="189689" y="89878"/>
                </a:lnTo>
                <a:cubicBezTo>
                  <a:pt x="189689" y="95411"/>
                  <a:pt x="194165" y="99866"/>
                  <a:pt x="199672" y="99866"/>
                </a:cubicBezTo>
                <a:cubicBezTo>
                  <a:pt x="205180" y="99866"/>
                  <a:pt x="209656" y="95411"/>
                  <a:pt x="209656" y="89878"/>
                </a:cubicBezTo>
                <a:lnTo>
                  <a:pt x="209656" y="59912"/>
                </a:lnTo>
                <a:lnTo>
                  <a:pt x="229623" y="59912"/>
                </a:lnTo>
                <a:lnTo>
                  <a:pt x="229623" y="89878"/>
                </a:lnTo>
                <a:cubicBezTo>
                  <a:pt x="229623" y="95411"/>
                  <a:pt x="234099" y="99866"/>
                  <a:pt x="239607" y="99866"/>
                </a:cubicBezTo>
                <a:cubicBezTo>
                  <a:pt x="245114" y="99866"/>
                  <a:pt x="249590" y="95411"/>
                  <a:pt x="249590" y="89878"/>
                </a:cubicBezTo>
                <a:lnTo>
                  <a:pt x="249590" y="59912"/>
                </a:lnTo>
                <a:lnTo>
                  <a:pt x="269558" y="59912"/>
                </a:lnTo>
                <a:lnTo>
                  <a:pt x="269558" y="89878"/>
                </a:lnTo>
                <a:cubicBezTo>
                  <a:pt x="269558" y="95411"/>
                  <a:pt x="274033" y="99866"/>
                  <a:pt x="279541" y="99866"/>
                </a:cubicBezTo>
                <a:cubicBezTo>
                  <a:pt x="285049" y="99866"/>
                  <a:pt x="289525" y="95411"/>
                  <a:pt x="289525" y="89878"/>
                </a:cubicBezTo>
                <a:lnTo>
                  <a:pt x="289525" y="59912"/>
                </a:lnTo>
                <a:lnTo>
                  <a:pt x="339443" y="59912"/>
                </a:lnTo>
                <a:cubicBezTo>
                  <a:pt x="339443" y="59912"/>
                  <a:pt x="339443" y="419443"/>
                  <a:pt x="339443" y="419443"/>
                </a:cubicBezTo>
                <a:close/>
                <a:moveTo>
                  <a:pt x="19967" y="419443"/>
                </a:moveTo>
                <a:lnTo>
                  <a:pt x="19967" y="359531"/>
                </a:lnTo>
                <a:lnTo>
                  <a:pt x="79869" y="419433"/>
                </a:lnTo>
                <a:cubicBezTo>
                  <a:pt x="79869" y="419443"/>
                  <a:pt x="19967" y="419443"/>
                  <a:pt x="19967" y="419443"/>
                </a:cubicBezTo>
                <a:close/>
                <a:moveTo>
                  <a:pt x="339443" y="39955"/>
                </a:moveTo>
                <a:lnTo>
                  <a:pt x="289525" y="39955"/>
                </a:lnTo>
                <a:lnTo>
                  <a:pt x="289525" y="9989"/>
                </a:lnTo>
                <a:cubicBezTo>
                  <a:pt x="289525" y="4476"/>
                  <a:pt x="285049" y="0"/>
                  <a:pt x="279541" y="0"/>
                </a:cubicBezTo>
                <a:cubicBezTo>
                  <a:pt x="274033" y="0"/>
                  <a:pt x="269558" y="4476"/>
                  <a:pt x="269558" y="9989"/>
                </a:cubicBezTo>
                <a:lnTo>
                  <a:pt x="269558" y="39955"/>
                </a:lnTo>
                <a:lnTo>
                  <a:pt x="249590" y="39955"/>
                </a:lnTo>
                <a:lnTo>
                  <a:pt x="249590" y="9989"/>
                </a:lnTo>
                <a:cubicBezTo>
                  <a:pt x="249590" y="4476"/>
                  <a:pt x="245114" y="0"/>
                  <a:pt x="239607" y="0"/>
                </a:cubicBezTo>
                <a:cubicBezTo>
                  <a:pt x="234099" y="0"/>
                  <a:pt x="229623" y="4476"/>
                  <a:pt x="229623" y="9989"/>
                </a:cubicBezTo>
                <a:lnTo>
                  <a:pt x="229623" y="39955"/>
                </a:lnTo>
                <a:lnTo>
                  <a:pt x="209656" y="39955"/>
                </a:lnTo>
                <a:lnTo>
                  <a:pt x="209656" y="9989"/>
                </a:lnTo>
                <a:cubicBezTo>
                  <a:pt x="209656" y="4476"/>
                  <a:pt x="205180" y="0"/>
                  <a:pt x="199672" y="0"/>
                </a:cubicBezTo>
                <a:cubicBezTo>
                  <a:pt x="194165" y="0"/>
                  <a:pt x="189689" y="4476"/>
                  <a:pt x="189689" y="9989"/>
                </a:cubicBezTo>
                <a:lnTo>
                  <a:pt x="189689" y="39955"/>
                </a:lnTo>
                <a:lnTo>
                  <a:pt x="169721" y="39955"/>
                </a:lnTo>
                <a:lnTo>
                  <a:pt x="169721" y="9989"/>
                </a:lnTo>
                <a:cubicBezTo>
                  <a:pt x="169721" y="4476"/>
                  <a:pt x="165245" y="0"/>
                  <a:pt x="159738" y="0"/>
                </a:cubicBezTo>
                <a:cubicBezTo>
                  <a:pt x="154230" y="0"/>
                  <a:pt x="149754" y="4476"/>
                  <a:pt x="149754" y="9989"/>
                </a:cubicBezTo>
                <a:lnTo>
                  <a:pt x="149754" y="39955"/>
                </a:lnTo>
                <a:lnTo>
                  <a:pt x="129787" y="39955"/>
                </a:lnTo>
                <a:lnTo>
                  <a:pt x="129787" y="9989"/>
                </a:lnTo>
                <a:cubicBezTo>
                  <a:pt x="129787" y="4476"/>
                  <a:pt x="125311" y="0"/>
                  <a:pt x="119803" y="0"/>
                </a:cubicBezTo>
                <a:cubicBezTo>
                  <a:pt x="114296" y="0"/>
                  <a:pt x="109820" y="4476"/>
                  <a:pt x="109820" y="9989"/>
                </a:cubicBezTo>
                <a:lnTo>
                  <a:pt x="109820" y="39955"/>
                </a:lnTo>
                <a:lnTo>
                  <a:pt x="89853" y="39955"/>
                </a:lnTo>
                <a:lnTo>
                  <a:pt x="89853" y="9989"/>
                </a:lnTo>
                <a:cubicBezTo>
                  <a:pt x="89853" y="4476"/>
                  <a:pt x="85377" y="0"/>
                  <a:pt x="79869" y="0"/>
                </a:cubicBezTo>
                <a:cubicBezTo>
                  <a:pt x="74361" y="0"/>
                  <a:pt x="69885" y="4476"/>
                  <a:pt x="69885" y="9989"/>
                </a:cubicBezTo>
                <a:lnTo>
                  <a:pt x="69885" y="39955"/>
                </a:lnTo>
                <a:lnTo>
                  <a:pt x="19967" y="39955"/>
                </a:lnTo>
                <a:cubicBezTo>
                  <a:pt x="8952" y="39955"/>
                  <a:pt x="0" y="48906"/>
                  <a:pt x="0" y="59912"/>
                </a:cubicBezTo>
                <a:lnTo>
                  <a:pt x="0" y="419443"/>
                </a:lnTo>
                <a:cubicBezTo>
                  <a:pt x="0" y="430489"/>
                  <a:pt x="8952" y="439420"/>
                  <a:pt x="19967" y="439420"/>
                </a:cubicBezTo>
                <a:lnTo>
                  <a:pt x="339443" y="439420"/>
                </a:lnTo>
                <a:cubicBezTo>
                  <a:pt x="350458" y="439420"/>
                  <a:pt x="359410" y="430489"/>
                  <a:pt x="359410" y="419443"/>
                </a:cubicBezTo>
                <a:lnTo>
                  <a:pt x="359410" y="59912"/>
                </a:lnTo>
                <a:cubicBezTo>
                  <a:pt x="359410" y="48906"/>
                  <a:pt x="350458" y="39955"/>
                  <a:pt x="339443" y="39955"/>
                </a:cubicBezTo>
                <a:moveTo>
                  <a:pt x="59902" y="179755"/>
                </a:moveTo>
                <a:lnTo>
                  <a:pt x="179705" y="179755"/>
                </a:lnTo>
                <a:cubicBezTo>
                  <a:pt x="185213" y="179755"/>
                  <a:pt x="189689" y="175300"/>
                  <a:pt x="189689" y="169767"/>
                </a:cubicBezTo>
                <a:cubicBezTo>
                  <a:pt x="189689" y="164274"/>
                  <a:pt x="185213" y="159798"/>
                  <a:pt x="179705" y="159798"/>
                </a:cubicBezTo>
                <a:lnTo>
                  <a:pt x="59902" y="159798"/>
                </a:lnTo>
                <a:cubicBezTo>
                  <a:pt x="54394" y="159798"/>
                  <a:pt x="49918" y="164274"/>
                  <a:pt x="49918" y="169767"/>
                </a:cubicBezTo>
                <a:cubicBezTo>
                  <a:pt x="49918" y="175300"/>
                  <a:pt x="54394" y="179755"/>
                  <a:pt x="59902" y="179755"/>
                </a:cubicBezTo>
              </a:path>
            </a:pathLst>
          </a:custGeom>
          <a:solidFill>
            <a:schemeClr val="bg1"/>
          </a:solidFill>
          <a:ln>
            <a:noFill/>
          </a:ln>
          <a:effectLst/>
        </p:spPr>
        <p:txBody>
          <a:bodyPr vert="horz" wrap="square" lIns="19050" tIns="19050" rIns="19050" bIns="19050" numCol="1" spcCol="215900" anchor="ctr"/>
          <a:lstStyle/>
          <a:p>
            <a:pPr marL="0" marR="0" indent="0" defTabSz="228600">
              <a:lnSpc>
                <a:spcPct val="100000"/>
              </a:lnSpc>
              <a:spcBef>
                <a:spcPts val="0"/>
              </a:spcBef>
              <a:spcAft>
                <a:spcPts val="0"/>
              </a:spcAft>
              <a:buNone/>
              <a:tabLst/>
              <a:defRPr lang="en-us" sz="3000">
                <a:solidFill>
                  <a:srgbClr val="FFFFFF"/>
                </a:solidFill>
                <a:effectLst>
                  <a:outerShdw dist="63500" dir="3600000" algn="tl" rotWithShape="0">
                    <a:srgbClr val="000000">
                      <a:alpha val="40000"/>
                    </a:srgbClr>
                  </a:outerShdw>
                </a:effectLst>
                <a:latin typeface="Gill Sans" charset="0"/>
                <a:ea typeface="Gill Sans" charset="0"/>
                <a:cs typeface="Gill Sans" charset="0"/>
              </a:defRPr>
            </a:pPr>
            <a:endParaRPr sz="1500" noProof="1">
              <a:latin typeface="Raleway" pitchFamily="2" charset="0"/>
              <a:ea typeface="Gill Sans" charset="0"/>
              <a:cs typeface="Gill Sans" charset="0"/>
            </a:endParaRPr>
          </a:p>
        </p:txBody>
      </p:sp>
      <p:sp>
        <p:nvSpPr>
          <p:cNvPr id="6" name="Shape 2588"/>
          <p:cNvSpPr>
            <a:extLst>
              <a:ext uri="smNativeData">
                <pr:smNativeData xmlns:pr="smNativeData" xmlns:p14="http://schemas.microsoft.com/office/powerpoint/2010/main" xmlns="" val="SMDATA_13_o7CHZhMAAAAlAAAACwAAAA0AAAAAHgAAAB4AAAAeAAAAHgAAAAAAAAABAAAAAAAAAAEAAABQAAAAAAAAAAAA4D8AAAAAAADgP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H9/fwC03PoDzMzMAMDA/wB/f38AAAAAAAAAAAAAAAAAAAAAAAAAAAAhAAAAGAAAABQAAACaMQAAdxYAAE40AADsGAAAEAAAACYAAAAIAAAA//////////8="/>
              </a:ext>
            </a:extLst>
          </p:cNvSpPr>
          <p:nvPr/>
        </p:nvSpPr>
        <p:spPr>
          <a:xfrm>
            <a:off x="8063230" y="3651885"/>
            <a:ext cx="439420" cy="399415"/>
          </a:xfrm>
          <a:custGeom>
            <a:avLst/>
            <a:gdLst/>
            <a:ahLst/>
            <a:cxnLst/>
            <a:rect l="0" t="0" r="439420" b="399415"/>
            <a:pathLst>
              <a:path w="439420" h="399415">
                <a:moveTo>
                  <a:pt x="349542" y="229663"/>
                </a:moveTo>
                <a:cubicBezTo>
                  <a:pt x="332983" y="229663"/>
                  <a:pt x="319576" y="216238"/>
                  <a:pt x="319576" y="199707"/>
                </a:cubicBezTo>
                <a:cubicBezTo>
                  <a:pt x="319576" y="183176"/>
                  <a:pt x="332983" y="169751"/>
                  <a:pt x="349542" y="169751"/>
                </a:cubicBezTo>
                <a:cubicBezTo>
                  <a:pt x="366082" y="169751"/>
                  <a:pt x="379508" y="183176"/>
                  <a:pt x="379508" y="199707"/>
                </a:cubicBezTo>
                <a:cubicBezTo>
                  <a:pt x="379508" y="216238"/>
                  <a:pt x="366082" y="229663"/>
                  <a:pt x="349542" y="229663"/>
                </a:cubicBezTo>
                <a:moveTo>
                  <a:pt x="429431" y="189722"/>
                </a:moveTo>
                <a:lnTo>
                  <a:pt x="398468" y="189722"/>
                </a:lnTo>
                <a:cubicBezTo>
                  <a:pt x="393851" y="166940"/>
                  <a:pt x="373690" y="149780"/>
                  <a:pt x="349542" y="149780"/>
                </a:cubicBezTo>
                <a:cubicBezTo>
                  <a:pt x="325374" y="149780"/>
                  <a:pt x="305234" y="166940"/>
                  <a:pt x="300616" y="189722"/>
                </a:cubicBezTo>
                <a:lnTo>
                  <a:pt x="9989" y="189722"/>
                </a:lnTo>
                <a:cubicBezTo>
                  <a:pt x="4476" y="189722"/>
                  <a:pt x="0" y="194197"/>
                  <a:pt x="0" y="199707"/>
                </a:cubicBezTo>
                <a:cubicBezTo>
                  <a:pt x="0" y="205217"/>
                  <a:pt x="4476" y="209692"/>
                  <a:pt x="9989" y="209692"/>
                </a:cubicBezTo>
                <a:lnTo>
                  <a:pt x="300616" y="209692"/>
                </a:lnTo>
                <a:cubicBezTo>
                  <a:pt x="305234" y="232474"/>
                  <a:pt x="325374" y="249634"/>
                  <a:pt x="349542" y="249634"/>
                </a:cubicBezTo>
                <a:cubicBezTo>
                  <a:pt x="373690" y="249634"/>
                  <a:pt x="393851" y="232474"/>
                  <a:pt x="398468" y="209692"/>
                </a:cubicBezTo>
                <a:lnTo>
                  <a:pt x="429431" y="209692"/>
                </a:lnTo>
                <a:cubicBezTo>
                  <a:pt x="434944" y="209692"/>
                  <a:pt x="439420" y="205217"/>
                  <a:pt x="439420" y="199707"/>
                </a:cubicBezTo>
                <a:cubicBezTo>
                  <a:pt x="439420" y="194197"/>
                  <a:pt x="434944" y="189722"/>
                  <a:pt x="429431" y="189722"/>
                </a:cubicBezTo>
                <a:moveTo>
                  <a:pt x="109855" y="19970"/>
                </a:moveTo>
                <a:cubicBezTo>
                  <a:pt x="126415" y="19970"/>
                  <a:pt x="139821" y="33395"/>
                  <a:pt x="139821" y="49926"/>
                </a:cubicBezTo>
                <a:cubicBezTo>
                  <a:pt x="139821" y="66476"/>
                  <a:pt x="126415" y="79883"/>
                  <a:pt x="109855" y="79883"/>
                </a:cubicBezTo>
                <a:cubicBezTo>
                  <a:pt x="93295" y="79883"/>
                  <a:pt x="79889" y="66476"/>
                  <a:pt x="79889" y="49926"/>
                </a:cubicBezTo>
                <a:cubicBezTo>
                  <a:pt x="79889" y="33395"/>
                  <a:pt x="93295" y="19970"/>
                  <a:pt x="109855" y="19970"/>
                </a:cubicBezTo>
                <a:moveTo>
                  <a:pt x="9989" y="59912"/>
                </a:moveTo>
                <a:lnTo>
                  <a:pt x="60929" y="59912"/>
                </a:lnTo>
                <a:cubicBezTo>
                  <a:pt x="65547" y="82693"/>
                  <a:pt x="85707" y="99852"/>
                  <a:pt x="109855" y="99852"/>
                </a:cubicBezTo>
                <a:cubicBezTo>
                  <a:pt x="134003" y="99852"/>
                  <a:pt x="154163" y="82693"/>
                  <a:pt x="158781" y="59912"/>
                </a:cubicBezTo>
                <a:lnTo>
                  <a:pt x="429431" y="59912"/>
                </a:lnTo>
                <a:cubicBezTo>
                  <a:pt x="434944" y="59912"/>
                  <a:pt x="439420" y="55455"/>
                  <a:pt x="439420" y="49926"/>
                </a:cubicBezTo>
                <a:cubicBezTo>
                  <a:pt x="439420" y="44416"/>
                  <a:pt x="434944" y="39941"/>
                  <a:pt x="429431" y="39941"/>
                </a:cubicBezTo>
                <a:lnTo>
                  <a:pt x="158781" y="39941"/>
                </a:lnTo>
                <a:cubicBezTo>
                  <a:pt x="154163" y="17160"/>
                  <a:pt x="134003" y="0"/>
                  <a:pt x="109855" y="0"/>
                </a:cubicBezTo>
                <a:cubicBezTo>
                  <a:pt x="85707" y="0"/>
                  <a:pt x="65547" y="17160"/>
                  <a:pt x="60929" y="39941"/>
                </a:cubicBezTo>
                <a:lnTo>
                  <a:pt x="9989" y="39941"/>
                </a:lnTo>
                <a:cubicBezTo>
                  <a:pt x="4476" y="39941"/>
                  <a:pt x="0" y="44416"/>
                  <a:pt x="0" y="49926"/>
                </a:cubicBezTo>
                <a:cubicBezTo>
                  <a:pt x="0" y="55455"/>
                  <a:pt x="4476" y="59912"/>
                  <a:pt x="9989" y="59912"/>
                </a:cubicBezTo>
                <a:moveTo>
                  <a:pt x="189744" y="379425"/>
                </a:moveTo>
                <a:cubicBezTo>
                  <a:pt x="173205" y="379425"/>
                  <a:pt x="159798" y="366019"/>
                  <a:pt x="159798" y="349469"/>
                </a:cubicBezTo>
                <a:cubicBezTo>
                  <a:pt x="159798" y="332938"/>
                  <a:pt x="173205" y="319513"/>
                  <a:pt x="189744" y="319513"/>
                </a:cubicBezTo>
                <a:cubicBezTo>
                  <a:pt x="206304" y="319513"/>
                  <a:pt x="219710" y="332938"/>
                  <a:pt x="219710" y="349469"/>
                </a:cubicBezTo>
                <a:cubicBezTo>
                  <a:pt x="219710" y="366019"/>
                  <a:pt x="206304" y="379425"/>
                  <a:pt x="189744" y="379425"/>
                </a:cubicBezTo>
                <a:moveTo>
                  <a:pt x="429431" y="339484"/>
                </a:moveTo>
                <a:lnTo>
                  <a:pt x="238670" y="339484"/>
                </a:lnTo>
                <a:cubicBezTo>
                  <a:pt x="234052" y="316702"/>
                  <a:pt x="213912" y="299542"/>
                  <a:pt x="189744" y="299542"/>
                </a:cubicBezTo>
                <a:cubicBezTo>
                  <a:pt x="165596" y="299542"/>
                  <a:pt x="145456" y="316702"/>
                  <a:pt x="140818" y="339484"/>
                </a:cubicBezTo>
                <a:lnTo>
                  <a:pt x="9989" y="339484"/>
                </a:lnTo>
                <a:cubicBezTo>
                  <a:pt x="4476" y="339484"/>
                  <a:pt x="0" y="343959"/>
                  <a:pt x="0" y="349469"/>
                </a:cubicBezTo>
                <a:cubicBezTo>
                  <a:pt x="0" y="354998"/>
                  <a:pt x="4476" y="359455"/>
                  <a:pt x="9989" y="359455"/>
                </a:cubicBezTo>
                <a:lnTo>
                  <a:pt x="140818" y="359455"/>
                </a:lnTo>
                <a:cubicBezTo>
                  <a:pt x="145456" y="382254"/>
                  <a:pt x="165596" y="399415"/>
                  <a:pt x="189744" y="399415"/>
                </a:cubicBezTo>
                <a:cubicBezTo>
                  <a:pt x="213912" y="399415"/>
                  <a:pt x="234052" y="382254"/>
                  <a:pt x="238670" y="359455"/>
                </a:cubicBezTo>
                <a:lnTo>
                  <a:pt x="429431" y="359455"/>
                </a:lnTo>
                <a:cubicBezTo>
                  <a:pt x="434944" y="359455"/>
                  <a:pt x="439420" y="354998"/>
                  <a:pt x="439420" y="349469"/>
                </a:cubicBezTo>
                <a:cubicBezTo>
                  <a:pt x="439420" y="343959"/>
                  <a:pt x="434944" y="339484"/>
                  <a:pt x="429431" y="339484"/>
                </a:cubicBezTo>
              </a:path>
            </a:pathLst>
          </a:custGeom>
          <a:solidFill>
            <a:schemeClr val="bg1"/>
          </a:solidFill>
          <a:ln>
            <a:noFill/>
          </a:ln>
          <a:effectLst/>
        </p:spPr>
        <p:txBody>
          <a:bodyPr vert="horz" wrap="square" lIns="19050" tIns="19050" rIns="19050" bIns="19050" numCol="1" spcCol="215900" anchor="ctr"/>
          <a:lstStyle/>
          <a:p>
            <a:pPr marL="0" marR="0" indent="0" defTabSz="228600">
              <a:lnSpc>
                <a:spcPct val="100000"/>
              </a:lnSpc>
              <a:spcBef>
                <a:spcPts val="0"/>
              </a:spcBef>
              <a:spcAft>
                <a:spcPts val="0"/>
              </a:spcAft>
              <a:buNone/>
              <a:tabLst/>
              <a:defRPr lang="en-us" sz="3000">
                <a:solidFill>
                  <a:srgbClr val="FFFFFF"/>
                </a:solidFill>
                <a:effectLst>
                  <a:outerShdw dist="63500" dir="3600000" algn="tl" rotWithShape="0">
                    <a:srgbClr val="000000">
                      <a:alpha val="40000"/>
                    </a:srgbClr>
                  </a:outerShdw>
                </a:effectLst>
                <a:latin typeface="Gill Sans" charset="0"/>
                <a:ea typeface="Gill Sans" charset="0"/>
                <a:cs typeface="Gill Sans" charset="0"/>
              </a:defRPr>
            </a:pPr>
            <a:endParaRPr sz="1500" noProof="1">
              <a:latin typeface="Raleway" pitchFamily="2" charset="0"/>
              <a:ea typeface="Gill Sans" charset="0"/>
              <a:cs typeface="Gill Sans" charset="0"/>
            </a:endParaRPr>
          </a:p>
        </p:txBody>
      </p:sp>
      <p:sp>
        <p:nvSpPr>
          <p:cNvPr id="7" name="Shape 2604"/>
          <p:cNvSpPr>
            <a:extLst>
              <a:ext uri="smNativeData">
                <pr:smNativeData xmlns:pr="smNativeData" xmlns:p14="http://schemas.microsoft.com/office/powerpoint/2010/main" xmlns="" val="SMDATA_13_o7CHZhMAAAAlAAAACwAAAA0AAAAAHgAAAB4AAAAeAAAAHgAAAAAAAAABAAAAAAAAAAEAAABQAAAAAAAAAAAA4D8AAAAAAADgP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H9/fwC03PoDzMzMAMDA/wB/f38AAAAAAAAAAAAAAAAAAAAAAAAAAAAhAAAAGAAAABQAAAA0PwAAlxYAAOhBAADNGAAAEAAAACYAAAAIAAAA//////////8="/>
              </a:ext>
            </a:extLst>
          </p:cNvSpPr>
          <p:nvPr/>
        </p:nvSpPr>
        <p:spPr>
          <a:xfrm>
            <a:off x="10274300" y="3672205"/>
            <a:ext cx="439420" cy="359410"/>
          </a:xfrm>
          <a:custGeom>
            <a:avLst/>
            <a:gdLst/>
            <a:ahLst/>
            <a:cxnLst/>
            <a:rect l="0" t="0" r="439420" b="359410"/>
            <a:pathLst>
              <a:path w="439420" h="359410">
                <a:moveTo>
                  <a:pt x="419443" y="159738"/>
                </a:moveTo>
                <a:lnTo>
                  <a:pt x="359531" y="159738"/>
                </a:lnTo>
                <a:lnTo>
                  <a:pt x="359531" y="139771"/>
                </a:lnTo>
                <a:cubicBezTo>
                  <a:pt x="359531" y="128755"/>
                  <a:pt x="350580" y="119803"/>
                  <a:pt x="339554" y="119803"/>
                </a:cubicBezTo>
                <a:lnTo>
                  <a:pt x="299599" y="119803"/>
                </a:lnTo>
                <a:cubicBezTo>
                  <a:pt x="288593" y="119803"/>
                  <a:pt x="279622" y="128755"/>
                  <a:pt x="279622" y="139771"/>
                </a:cubicBezTo>
                <a:lnTo>
                  <a:pt x="279622" y="159738"/>
                </a:lnTo>
                <a:lnTo>
                  <a:pt x="159798" y="159738"/>
                </a:lnTo>
                <a:lnTo>
                  <a:pt x="159798" y="139771"/>
                </a:lnTo>
                <a:cubicBezTo>
                  <a:pt x="159798" y="128755"/>
                  <a:pt x="150827" y="119803"/>
                  <a:pt x="139821" y="119803"/>
                </a:cubicBezTo>
                <a:lnTo>
                  <a:pt x="99866" y="119803"/>
                </a:lnTo>
                <a:cubicBezTo>
                  <a:pt x="88840" y="119803"/>
                  <a:pt x="79889" y="128755"/>
                  <a:pt x="79889" y="139771"/>
                </a:cubicBezTo>
                <a:lnTo>
                  <a:pt x="79889" y="159738"/>
                </a:lnTo>
                <a:lnTo>
                  <a:pt x="19977" y="159738"/>
                </a:lnTo>
                <a:lnTo>
                  <a:pt x="19977" y="59918"/>
                </a:lnTo>
                <a:lnTo>
                  <a:pt x="419443" y="59918"/>
                </a:lnTo>
                <a:cubicBezTo>
                  <a:pt x="419443" y="59918"/>
                  <a:pt x="419443" y="159738"/>
                  <a:pt x="419443" y="159738"/>
                </a:cubicBezTo>
                <a:close/>
                <a:moveTo>
                  <a:pt x="299599" y="139771"/>
                </a:moveTo>
                <a:lnTo>
                  <a:pt x="339554" y="139771"/>
                </a:lnTo>
                <a:lnTo>
                  <a:pt x="339554" y="199689"/>
                </a:lnTo>
                <a:lnTo>
                  <a:pt x="299599" y="199689"/>
                </a:lnTo>
                <a:cubicBezTo>
                  <a:pt x="299599" y="199689"/>
                  <a:pt x="299599" y="139771"/>
                  <a:pt x="299599" y="139771"/>
                </a:cubicBezTo>
                <a:close/>
                <a:moveTo>
                  <a:pt x="99866" y="139771"/>
                </a:moveTo>
                <a:lnTo>
                  <a:pt x="139821" y="139771"/>
                </a:lnTo>
                <a:lnTo>
                  <a:pt x="139821" y="199689"/>
                </a:lnTo>
                <a:lnTo>
                  <a:pt x="99866" y="199689"/>
                </a:lnTo>
                <a:cubicBezTo>
                  <a:pt x="99866" y="199689"/>
                  <a:pt x="99866" y="139771"/>
                  <a:pt x="99866" y="139771"/>
                </a:cubicBezTo>
                <a:close/>
                <a:moveTo>
                  <a:pt x="399465" y="339443"/>
                </a:moveTo>
                <a:lnTo>
                  <a:pt x="39955" y="339443"/>
                </a:lnTo>
                <a:lnTo>
                  <a:pt x="39955" y="179705"/>
                </a:lnTo>
                <a:lnTo>
                  <a:pt x="79889" y="179705"/>
                </a:lnTo>
                <a:lnTo>
                  <a:pt x="79889" y="199689"/>
                </a:lnTo>
                <a:cubicBezTo>
                  <a:pt x="79889" y="210687"/>
                  <a:pt x="88840" y="219639"/>
                  <a:pt x="99866" y="219639"/>
                </a:cubicBezTo>
                <a:lnTo>
                  <a:pt x="139821" y="219639"/>
                </a:lnTo>
                <a:cubicBezTo>
                  <a:pt x="150827" y="219639"/>
                  <a:pt x="159798" y="210687"/>
                  <a:pt x="159798" y="199689"/>
                </a:cubicBezTo>
                <a:lnTo>
                  <a:pt x="159798" y="179705"/>
                </a:lnTo>
                <a:lnTo>
                  <a:pt x="279622" y="179705"/>
                </a:lnTo>
                <a:lnTo>
                  <a:pt x="279622" y="199689"/>
                </a:lnTo>
                <a:cubicBezTo>
                  <a:pt x="279622" y="210687"/>
                  <a:pt x="288593" y="219639"/>
                  <a:pt x="299599" y="219639"/>
                </a:cubicBezTo>
                <a:lnTo>
                  <a:pt x="339554" y="219639"/>
                </a:lnTo>
                <a:cubicBezTo>
                  <a:pt x="350580" y="219639"/>
                  <a:pt x="359531" y="210687"/>
                  <a:pt x="359531" y="199689"/>
                </a:cubicBezTo>
                <a:lnTo>
                  <a:pt x="359531" y="179705"/>
                </a:lnTo>
                <a:lnTo>
                  <a:pt x="399465" y="179705"/>
                </a:lnTo>
                <a:cubicBezTo>
                  <a:pt x="399465" y="179705"/>
                  <a:pt x="399465" y="339443"/>
                  <a:pt x="399465" y="339443"/>
                </a:cubicBezTo>
                <a:close/>
                <a:moveTo>
                  <a:pt x="179755" y="19967"/>
                </a:moveTo>
                <a:lnTo>
                  <a:pt x="259665" y="19967"/>
                </a:lnTo>
                <a:cubicBezTo>
                  <a:pt x="270671" y="19967"/>
                  <a:pt x="279622" y="28919"/>
                  <a:pt x="279622" y="39934"/>
                </a:cubicBezTo>
                <a:lnTo>
                  <a:pt x="159798" y="39934"/>
                </a:lnTo>
                <a:cubicBezTo>
                  <a:pt x="159798" y="28919"/>
                  <a:pt x="168749" y="19967"/>
                  <a:pt x="179755" y="19967"/>
                </a:cubicBezTo>
                <a:moveTo>
                  <a:pt x="419443" y="39934"/>
                </a:moveTo>
                <a:lnTo>
                  <a:pt x="299599" y="39934"/>
                </a:lnTo>
                <a:cubicBezTo>
                  <a:pt x="299599" y="17887"/>
                  <a:pt x="281717" y="0"/>
                  <a:pt x="259665" y="0"/>
                </a:cubicBezTo>
                <a:lnTo>
                  <a:pt x="179755" y="0"/>
                </a:lnTo>
                <a:cubicBezTo>
                  <a:pt x="157703" y="0"/>
                  <a:pt x="139821" y="17887"/>
                  <a:pt x="139821" y="39934"/>
                </a:cubicBezTo>
                <a:lnTo>
                  <a:pt x="19977" y="39934"/>
                </a:lnTo>
                <a:cubicBezTo>
                  <a:pt x="8951" y="39934"/>
                  <a:pt x="0" y="48886"/>
                  <a:pt x="0" y="59918"/>
                </a:cubicBezTo>
                <a:lnTo>
                  <a:pt x="0" y="159738"/>
                </a:lnTo>
                <a:cubicBezTo>
                  <a:pt x="0" y="170753"/>
                  <a:pt x="8951" y="179705"/>
                  <a:pt x="19977" y="179705"/>
                </a:cubicBezTo>
                <a:lnTo>
                  <a:pt x="19977" y="339443"/>
                </a:lnTo>
                <a:cubicBezTo>
                  <a:pt x="19977" y="350458"/>
                  <a:pt x="28928" y="359410"/>
                  <a:pt x="39955" y="359410"/>
                </a:cubicBezTo>
                <a:lnTo>
                  <a:pt x="399465" y="359410"/>
                </a:lnTo>
                <a:cubicBezTo>
                  <a:pt x="410492" y="359410"/>
                  <a:pt x="419443" y="350458"/>
                  <a:pt x="419443" y="339443"/>
                </a:cubicBezTo>
                <a:lnTo>
                  <a:pt x="419443" y="179705"/>
                </a:lnTo>
                <a:cubicBezTo>
                  <a:pt x="430469" y="179705"/>
                  <a:pt x="439420" y="170753"/>
                  <a:pt x="439420" y="159738"/>
                </a:cubicBezTo>
                <a:lnTo>
                  <a:pt x="439420" y="59918"/>
                </a:lnTo>
                <a:cubicBezTo>
                  <a:pt x="439420" y="48886"/>
                  <a:pt x="430469" y="39934"/>
                  <a:pt x="419443" y="39934"/>
                </a:cubicBezTo>
              </a:path>
            </a:pathLst>
          </a:custGeom>
          <a:solidFill>
            <a:schemeClr val="bg1"/>
          </a:solidFill>
          <a:ln>
            <a:noFill/>
          </a:ln>
          <a:effectLst/>
        </p:spPr>
        <p:txBody>
          <a:bodyPr vert="horz" wrap="square" lIns="19050" tIns="19050" rIns="19050" bIns="19050" numCol="1" spcCol="215900" anchor="ctr"/>
          <a:lstStyle/>
          <a:p>
            <a:pPr marL="0" marR="0" indent="0" defTabSz="228600">
              <a:lnSpc>
                <a:spcPct val="100000"/>
              </a:lnSpc>
              <a:spcBef>
                <a:spcPts val="0"/>
              </a:spcBef>
              <a:spcAft>
                <a:spcPts val="0"/>
              </a:spcAft>
              <a:buNone/>
              <a:tabLst/>
              <a:defRPr lang="en-us" sz="3000">
                <a:solidFill>
                  <a:srgbClr val="FFFFFF"/>
                </a:solidFill>
                <a:effectLst>
                  <a:outerShdw dist="63500" dir="3600000" algn="tl" rotWithShape="0">
                    <a:srgbClr val="000000">
                      <a:alpha val="40000"/>
                    </a:srgbClr>
                  </a:outerShdw>
                </a:effectLst>
                <a:latin typeface="Gill Sans" charset="0"/>
                <a:ea typeface="Gill Sans" charset="0"/>
                <a:cs typeface="Gill Sans" charset="0"/>
              </a:defRPr>
            </a:pPr>
            <a:endParaRPr sz="1500" noProof="1">
              <a:latin typeface="Raleway" pitchFamily="2" charset="0"/>
              <a:ea typeface="Gill Sans" charset="0"/>
              <a:cs typeface="Gill Sans" charset="0"/>
            </a:endParaRPr>
          </a:p>
        </p:txBody>
      </p:sp>
      <p:pic>
        <p:nvPicPr>
          <p:cNvPr id="8" name="Picture 2"/>
          <p:cNvPicPr>
            <a:picLocks noChangeAspect="1"/>
            <a:extLst>
              <a:ext uri="smNativeData">
                <pr:smNativeData xmlns:pr="smNativeData" xmlns:p14="http://schemas.microsoft.com/office/powerpoint/2010/main" xmlns="" val="SMDATA_15_o7CHZhMAAAAlAAAAEQAAAC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AAAAAAAAAAAAAAAAAAAAAAAAAABkAAAAZAAAAAAAAAAjAAAABAAAAGQAAAAXAAAAFAAAAAAAAAAAAAAA/38AAP9/AAAAAAAACQAAAAQAAACgopgP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AAAAAAAAAAAASwAAMCoAABAAAAAmAAAACAAAAP//////////"/>
              </a:ext>
            </a:extLst>
          </p:cNvPicPr>
          <p:nvPr/>
        </p:nvPicPr>
        <p:blipFill>
          <a:blip r:embed="rId2"/>
          <a:stretch>
            <a:fillRect/>
          </a:stretch>
        </p:blipFill>
        <p:spPr>
          <a:xfrm>
            <a:off x="0" y="0"/>
            <a:ext cx="12192000" cy="6858000"/>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Lst>
    <p:extLst>
      <p:ext uri="smNativeData">
        <pr:smNativeData xmlns:pr="smNativeData" xmlns:p14="http://schemas.microsoft.com/office/powerpoint/2010/main" xmlns="" val="o7CHZgEAAAAFAAAA/f///wEAAAAOAAAACgAAAAAAAAAAAAAAAAAAAA=="/>
      </p:ext>
    </p:ext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p:cNvPicPr>
            <a:picLocks noGrp="1" noChangeAspect="1" noChangeArrowheads="1"/>
            <a:extLst>
              <a:ext uri="smNativeData">
                <pr:smNativeData xmlns:pr="smNativeData" xmlns:p14="http://schemas.microsoft.com/office/powerpoint/2010/main" xmlns="" val="SMDATA_15_o7CHZhMAAAAlAAAAEQAAAC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AAAAACUEAAAAAAAAJQQAAAAAAABkAAAAZAAAAAAAAAAjAAAABAAAAGQAAAAXAAAAFAAAAAAAAAAAAAAA/38AAP9/AAAAAAAACQAAAAQAAADJRSoP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AAAAAI8DAAAASwAAMCoAABAAAAAmAAAACAAAAAEAAAAAAAAA"/>
              </a:ext>
            </a:extLst>
          </p:cNvPicPr>
          <p:nvPr>
            <p:ph type="pic" sz="quarter" idx="10"/>
          </p:nvPr>
        </p:nvPicPr>
        <p:blipFill>
          <a:blip r:embed="rId2"/>
          <a:srcRect t="10610" b="10610"/>
          <a:stretch>
            <a:fillRect/>
          </a:stretch>
        </p:blipFill>
        <p:spPr>
          <a:xfrm>
            <a:off x="0" y="578485"/>
            <a:ext cx="12192000" cy="6279515"/>
          </a:xfrm>
        </p:spPr>
      </p:pic>
      <p:sp>
        <p:nvSpPr>
          <p:cNvPr id="3" name="TextBox 6"/>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Bs/v//eAAAABVJAAARBAAAECAAACYAAAAIAAAA//////////8="/>
              </a:ext>
            </a:extLst>
          </p:cNvSpPr>
          <p:nvPr/>
        </p:nvSpPr>
        <p:spPr>
          <a:xfrm>
            <a:off x="-256540" y="76200"/>
            <a:ext cx="12136755" cy="584835"/>
          </a:xfrm>
          <a:prstGeom prst="rect">
            <a:avLst/>
          </a:prstGeom>
          <a:noFill/>
          <a:ln>
            <a:noFill/>
          </a:ln>
          <a:effectLst/>
        </p:spPr>
        <p:txBody>
          <a:bodyPr vert="horz" wrap="square" lIns="91440" tIns="45720" rIns="91440" bIns="45720" numCol="1" spcCol="215900" anchor="t"/>
          <a:lstStyle/>
          <a:p>
            <a:pPr algn="ctr">
              <a:defRPr lang="en-us"/>
            </a:pPr>
            <a:r>
              <a:rPr lang="en-in" sz="3200" b="1">
                <a:latin typeface="Josefin Sans bold" pitchFamily="2" charset="0"/>
                <a:ea typeface="Calibri" pitchFamily="2" charset="0"/>
                <a:cs typeface="Calibri" pitchFamily="2" charset="0"/>
              </a:rPr>
              <a:t>Extra Space not used for burial- Almost 75% of Plot 1 &amp;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charRg st="4294967295" end="4294967295"/>
                                            </p:txEl>
                                          </p:spTgt>
                                        </p:tgtEl>
                                        <p:attrNameLst>
                                          <p:attrName>style.visibility</p:attrName>
                                        </p:attrNameLst>
                                      </p:cBhvr>
                                      <p:to>
                                        <p:strVal val="visible"/>
                                      </p:to>
                                    </p:set>
                                    <p:animEffect transition="in" filter="wheel(1)">
                                      <p:cBhvr>
                                        <p:cTn id="7" dur="2000"/>
                                        <p:tgtEl>
                                          <p:spTgt spid="3">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p:bldLst>
    <p:extLst>
      <p:ext uri="smNativeData">
        <pr:smNativeData xmlns:pr="smNativeData" xmlns:p14="http://schemas.microsoft.com/office/powerpoint/2010/main" xmlns="" val="o7CHZgIAAAAFAAAA/////wEAAAAVAAAAAQAAAAAAAAAAAAAAAAAAAAoAAAD9////AQAAABUAAAABAAAAAAAAAAAAAAAAAAAA"/>
      </p:ext>
    </p:ext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a:extLst>
              <a:ext uri="smNativeData">
                <pr:smNativeData xmlns:pr="smNativeData" xmlns:p14="http://schemas.microsoft.com/office/powerpoint/2010/main" xmlns="" val="SMDATA_15_o7CHZhMAAAAlAAAAEQAAAC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HgcAAAQKAAAvGQAAZA8AAAAAAABkAAAAZAAAAAAAAAAjAAAABAAAAGQAAAAXAAAAFAAAAAAAAAAAAAAA/38AAP9/AAAAAAAACQAAAAQAAACI4U8p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wwIAAEMHAAA0SAAAAykAABAAAAAmAAAACAAAAP//////////"/>
              </a:ext>
            </a:extLst>
          </p:cNvPicPr>
          <p:nvPr/>
        </p:nvPicPr>
        <p:blipFill>
          <a:blip r:embed="rId2"/>
          <a:srcRect l="18220" t="25640" r="64470" b="39400"/>
          <a:stretch>
            <a:fillRect/>
          </a:stretch>
        </p:blipFill>
        <p:spPr>
          <a:xfrm>
            <a:off x="448945" y="1180465"/>
            <a:ext cx="11288395" cy="5486400"/>
          </a:xfrm>
          <a:prstGeom prst="rect">
            <a:avLst/>
          </a:prstGeom>
          <a:noFill/>
          <a:ln>
            <a:noFill/>
          </a:ln>
          <a:effectLst/>
        </p:spPr>
      </p:pic>
      <p:sp>
        <p:nvSpPr>
          <p:cNvPr id="3" name="TextBox 12"/>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AeBAAAswIAAJ02AABvBwAAECAAACYAAAAIAAAA//////////8="/>
              </a:ext>
            </a:extLst>
          </p:cNvSpPr>
          <p:nvPr/>
        </p:nvSpPr>
        <p:spPr>
          <a:xfrm>
            <a:off x="669290" y="438785"/>
            <a:ext cx="8208645" cy="769620"/>
          </a:xfrm>
          <a:prstGeom prst="rect">
            <a:avLst/>
          </a:prstGeom>
          <a:noFill/>
          <a:ln>
            <a:noFill/>
          </a:ln>
          <a:effectLst/>
        </p:spPr>
        <p:txBody>
          <a:bodyPr vert="horz" wrap="square" lIns="91440" tIns="45720" rIns="91440" bIns="45720" numCol="1" spcCol="215900" anchor="t"/>
          <a:lstStyle/>
          <a:p>
            <a:pPr>
              <a:defRPr lang="en-us"/>
            </a:pPr>
            <a:r>
              <a:rPr lang="en-gb" sz="4400">
                <a:solidFill>
                  <a:srgbClr val="568E11"/>
                </a:solidFill>
                <a:latin typeface="Arial" pitchFamily="2" charset="0"/>
                <a:ea typeface="Calibri" pitchFamily="2" charset="0"/>
                <a:cs typeface="Arial" pitchFamily="2" charset="0"/>
              </a:rPr>
              <a:t>Burial area starting at North 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charRg st="4294967295" end="4294967295"/>
                                            </p:txEl>
                                          </p:spTgt>
                                        </p:tgtEl>
                                        <p:attrNameLst>
                                          <p:attrName>style.visibility</p:attrName>
                                        </p:attrNameLst>
                                      </p:cBhvr>
                                      <p:to>
                                        <p:strVal val="visible"/>
                                      </p:to>
                                    </p:set>
                                    <p:animEffect transition="in" filter="randombar(horizontal)">
                                      <p:cBhvr>
                                        <p:cTn id="7" dur="500"/>
                                        <p:tgtEl>
                                          <p:spTgt spid="3">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p:bldLst>
    <p:extLst>
      <p:ext uri="smNativeData">
        <pr:smNativeData xmlns:pr="smNativeData" xmlns:p14="http://schemas.microsoft.com/office/powerpoint/2010/main" xmlns="" val="o7CHZgIAAAAFAAAA/////wEAAAAOAAAACgAAAAAAAAAAAAAAAAAAAAoAAAD9////AQAAABUAAAABAAAAAAAAAAAAAAAAAAAA"/>
      </p:ext>
    </p:ext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a:extLst>
              <a:ext uri="smNativeData">
                <pr:smNativeData xmlns:pr="smNativeData" xmlns:p14="http://schemas.microsoft.com/office/powerpoint/2010/main" xmlns="" val="SMDATA_15_o7CHZhMAAAAlAAAAEQAAAC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8wAAAHEJAABBFAAAnAk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gPj//8b+///RUAAA1SoAABAAAAAmAAAACAAAAP//////////"/>
              </a:ext>
            </a:extLst>
          </p:cNvPicPr>
          <p:nvPr/>
        </p:nvPicPr>
        <p:blipFill>
          <a:blip r:embed="rId2"/>
          <a:srcRect l="2430" t="24170" r="51850" b="24600"/>
          <a:stretch>
            <a:fillRect/>
          </a:stretch>
        </p:blipFill>
        <p:spPr>
          <a:xfrm>
            <a:off x="-1219200" y="-199390"/>
            <a:ext cx="14356715" cy="7162165"/>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extLst>
      <p:ext uri="smNativeData">
        <pr:smNativeData xmlns:pr="smNativeData" xmlns:p14="http://schemas.microsoft.com/office/powerpoint/2010/main" xmlns="" val="o7CHZgEAAAAFAAAA/f///wEAAAAGAAAAEAAAAAAAAAAAAAAAAAAAAA=="/>
      </p:ext>
    </p:ext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1"/>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KcPAAAMAAAAEAAAAAAAAAAAAAAAAAAAAAAAAAAeAAAAaAAAAAAAAAAAAAAAAAAAAAAAAAAAAAAAECcAABAnAAAAAAAAAAAAAAAAAAAAAAAAAAAAAAAAAAAAAAAAAAAAABQAAAAAAAAAwMD/AAAAAABkAAAAMgAAAAAAAABkAAAAAAAAAH9/fwAKAAAAHwAAAFQAAABOZ8gF////AQAAAAAAAAAAAAAAAAAAAAAAAAAAAAAAAAAAAAAAAAAAAAAAAn9/fwC03PoDzMzMAMDA/wB/f38AAAAAAAAAAAAAAAAAAAAAAAAAAAAhAAAAGAAAABQAAAAAAAAAeBQAAABLAAAwKgAAEAAAACYAAAAIAAAAAAAAAAAAAAA="/>
              </a:ext>
            </a:extLst>
          </p:cNvSpPr>
          <p:nvPr>
            <p:ph type="pic" sz="quarter" idx="10"/>
          </p:nvPr>
        </p:nvSpPr>
        <p:spPr/>
      </p:sp>
      <p:pic>
        <p:nvPicPr>
          <p:cNvPr id="3" name="Picture1"/>
          <p:cNvPicPr>
            <a:picLocks noChangeAspect="1"/>
            <a:extLst>
              <a:ext uri="smNativeData">
                <pr:smNativeData xmlns:pr="smNativeData" xmlns:p14="http://schemas.microsoft.com/office/powerpoint/2010/main" xmlns="" val="SMDATA_15_o7CHZhMAAAAlAAAAEQAAAC8B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AAAAAAAAAAAAAAAAAAAAAAAAAABkAAAAZAAAAAAAAAAjAAAABAAAAGQAAAAXAAAAFAAAAAAAAAAAAAAA/38AAP9/AAAAAAAACQAAAAQAAAACAgIC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mB0AAEYBAABnPQAACykAABAAAAAmAAAACAAAAP//////////"/>
              </a:ext>
            </a:extLst>
          </p:cNvPicPr>
          <p:nvPr/>
        </p:nvPicPr>
        <p:blipFill>
          <a:blip r:embed="rId2"/>
          <a:stretch>
            <a:fillRect/>
          </a:stretch>
        </p:blipFill>
        <p:spPr>
          <a:xfrm>
            <a:off x="4810760" y="207010"/>
            <a:ext cx="5170805" cy="6464935"/>
          </a:xfrm>
          <a:prstGeom prst="rect">
            <a:avLst/>
          </a:prstGeom>
          <a:noFill/>
          <a:ln>
            <a:noFill/>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a:extLst>
              <a:ext uri="smNativeData">
                <pr:smNativeData xmlns:pr="smNativeData" xmlns:p14="http://schemas.microsoft.com/office/powerpoint/2010/main" xmlns="" val="SMDATA_15_o7CHZhMAAAAlAAAAEQAAAC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gQIAAC8JAADDFgAAjwo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wwIAAAAAAABmTAAAtCgAABAAAAAmAAAACAAAAP//////////"/>
              </a:ext>
            </a:extLst>
          </p:cNvPicPr>
          <p:nvPr/>
        </p:nvPicPr>
        <p:blipFill>
          <a:blip r:embed="rId2"/>
          <a:srcRect l="6410" t="23510" r="58270" b="27030"/>
          <a:stretch>
            <a:fillRect/>
          </a:stretch>
        </p:blipFill>
        <p:spPr>
          <a:xfrm>
            <a:off x="448945" y="0"/>
            <a:ext cx="11970385" cy="6616700"/>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extLst>
      <p:ext uri="smNativeData">
        <pr:smNativeData xmlns:pr="smNativeData" xmlns:p14="http://schemas.microsoft.com/office/powerpoint/2010/main" xmlns="" val="o7CHZgEAAAAFAAAA/f///wEAAAACAAAABAAAAAAAAAAAAAAAAAAAAA=="/>
      </p:ext>
    </p:ext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p:cNvPicPr>
            <a:picLocks noGrp="1" noChangeAspect="1" noChangeArrowheads="1"/>
            <a:extLst>
              <a:ext uri="smNativeData">
                <pr:smNativeData xmlns:pr="smNativeData" xmlns:p14="http://schemas.microsoft.com/office/powerpoint/2010/main" xmlns="" val="SMDATA_15_o7CHZhMAAAAlAAAAEQAAAC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MgwAAGIIAADI////cgIAAAAAAABkAAAAZAAAAAAAAAAjAAAABAAAAGQAAAAXAAAAFAAAAAAAAAAAAAAA/38AAP9/AAAAAAAACQAAAAQAAAC3IQAA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AAAAAAsDAABsSwAAMCoAABAAAAAmAAAACAAAAAEAAAAAAAAA"/>
              </a:ext>
            </a:extLst>
          </p:cNvPicPr>
          <p:nvPr>
            <p:ph type="pic" sz="quarter" idx="10"/>
          </p:nvPr>
        </p:nvPicPr>
        <p:blipFill>
          <a:blip r:embed="rId2"/>
          <a:srcRect l="31220" t="21460" r="-560" b="6260"/>
          <a:stretch>
            <a:fillRect/>
          </a:stretch>
        </p:blipFill>
        <p:spPr>
          <a:xfrm>
            <a:off x="0" y="494665"/>
            <a:ext cx="12260580" cy="6363335"/>
          </a:xfrm>
        </p:spPr>
      </p:pic>
      <p:sp>
        <p:nvSpPr>
          <p:cNvPr id="3" name="TextBox 4"/>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HRwOi8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BnAAAAAAAAAABLAACZAwAAECAAACYAAAAIAAAA//////////8="/>
              </a:ext>
            </a:extLst>
          </p:cNvSpPr>
          <p:nvPr/>
        </p:nvSpPr>
        <p:spPr>
          <a:xfrm>
            <a:off x="65405" y="0"/>
            <a:ext cx="12126595" cy="584835"/>
          </a:xfrm>
          <a:prstGeom prst="rect">
            <a:avLst/>
          </a:prstGeom>
          <a:noFill/>
          <a:ln>
            <a:noFill/>
          </a:ln>
          <a:effectLst/>
        </p:spPr>
        <p:txBody>
          <a:bodyPr vert="horz" wrap="square" lIns="91440" tIns="45720" rIns="91440" bIns="45720" numCol="1" spcCol="215900" anchor="t"/>
          <a:lstStyle/>
          <a:p>
            <a:pPr>
              <a:defRPr lang="en-us"/>
            </a:pPr>
            <a:r>
              <a:rPr lang="en-gb" sz="3200"/>
              <a:t>Google Overview of our land location</a:t>
            </a:r>
            <a:r>
              <a:rPr lang="en-gb"/>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CJBAAARgoAAAE+AACrHwAAECAAACYAAAAIAAAA//////////8="/>
              </a:ext>
            </a:extLst>
          </p:cNvSpPr>
          <p:nvPr/>
        </p:nvSpPr>
        <p:spPr>
          <a:xfrm>
            <a:off x="737235" y="1670050"/>
            <a:ext cx="9342120" cy="3477895"/>
          </a:xfrm>
          <a:prstGeom prst="rect">
            <a:avLst/>
          </a:prstGeom>
          <a:noFill/>
          <a:ln>
            <a:noFill/>
          </a:ln>
          <a:effectLst/>
        </p:spPr>
        <p:txBody>
          <a:bodyPr vert="horz" wrap="none" lIns="91440" tIns="45720" rIns="91440" bIns="45720" numCol="1" spcCol="215900" anchor="t"/>
          <a:lstStyle/>
          <a:p>
            <a:pPr>
              <a:defRPr lang="en-us"/>
            </a:pPr>
            <a:r>
              <a:rPr lang="en-gb" sz="4400">
                <a:solidFill>
                  <a:srgbClr val="568E11"/>
                </a:solidFill>
                <a:latin typeface="Arial" pitchFamily="2" charset="0"/>
                <a:ea typeface="Calibri" pitchFamily="2" charset="0"/>
                <a:cs typeface="Arial" pitchFamily="2" charset="0"/>
              </a:rPr>
              <a:t>Thanks for listening. </a:t>
            </a:r>
          </a:p>
          <a:p>
            <a:pPr>
              <a:defRPr lang="en-us"/>
            </a:pPr>
            <a:endParaRPr lang="en-gb" sz="4400">
              <a:solidFill>
                <a:srgbClr val="568E11"/>
              </a:solidFill>
              <a:latin typeface="Arial" pitchFamily="2" charset="0"/>
              <a:ea typeface="Calibri" pitchFamily="2" charset="0"/>
              <a:cs typeface="Arial" pitchFamily="2" charset="0"/>
            </a:endParaRPr>
          </a:p>
          <a:p>
            <a:pPr>
              <a:defRPr lang="en-us"/>
            </a:pPr>
            <a:r>
              <a:rPr lang="en-gb" sz="4400">
                <a:solidFill>
                  <a:srgbClr val="568E11"/>
                </a:solidFill>
                <a:latin typeface="Arial" pitchFamily="2" charset="0"/>
                <a:ea typeface="Calibri" pitchFamily="2" charset="0"/>
                <a:cs typeface="Arial" pitchFamily="2" charset="0"/>
              </a:rPr>
              <a:t> </a:t>
            </a:r>
          </a:p>
          <a:p>
            <a:pPr>
              <a:defRPr lang="en-us"/>
            </a:pPr>
            <a:r>
              <a:rPr lang="en-gb" sz="4400">
                <a:solidFill>
                  <a:srgbClr val="568E11"/>
                </a:solidFill>
                <a:latin typeface="Arial" pitchFamily="2" charset="0"/>
                <a:ea typeface="Calibri" pitchFamily="2" charset="0"/>
                <a:cs typeface="Arial" pitchFamily="2" charset="0"/>
              </a:rPr>
              <a:t>We are happy to take any questions.</a:t>
            </a:r>
          </a:p>
          <a:p>
            <a:pPr>
              <a:defRPr lang="en-us"/>
            </a:pPr>
            <a:endParaRPr lang="en-gb" sz="4400">
              <a:solidFill>
                <a:srgbClr val="568E11"/>
              </a:solidFill>
              <a:latin typeface="Arial" pitchFamily="2" charset="0"/>
              <a:ea typeface="Calibri" pitchFamily="2" charset="0"/>
              <a:cs typeface="Arial"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Effect transition="in" filter="circle(in)">
                                      <p:cBhvr>
                                        <p:cTn id="7" dur="2000"/>
                                        <p:tgtEl>
                                          <p:spTgt spid="2">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2">
                                            <p:txEl>
                                              <p:charRg st="4294967295" end="4294967295"/>
                                            </p:txEl>
                                          </p:spTgt>
                                        </p:tgtEl>
                                        <p:attrNameLst>
                                          <p:attrName>style.visibility</p:attrName>
                                        </p:attrNameLst>
                                      </p:cBhvr>
                                      <p:to>
                                        <p:strVal val="visible"/>
                                      </p:to>
                                    </p:set>
                                    <p:animEffect transition="in" filter="wipe(down)">
                                      <p:cBhvr>
                                        <p:cTn id="12" dur="500"/>
                                        <p:tgtEl>
                                          <p:spTgt spid="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2" grpId="1" animBg="1" advAuto="0"/>
    </p:bldLst>
    <p:extLst>
      <p:ext uri="smNativeData">
        <pr:smNativeData xmlns:pr="smNativeData" xmlns:p14="http://schemas.microsoft.com/office/powerpoint/2010/main" xmlns="" val="o7CHZgIAAAAFAAAAAAAAAAEAAAAGAAAAEAAAAAAAAAAAAAAAAAAAAAoAAAADAAAAAQAAABYAAAAEAAAAAAAAAAAAAAAAAAAA"/>
      </p:ext>
    </p:ext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noChangeArrowheads="1"/>
            <a:extLst>
              <a:ext uri="smNativeData">
                <pr:smNativeData xmlns:pr="smNativeData" xmlns:p14="http://schemas.microsoft.com/office/powerpoint/2010/main" xmlns="" val="SMDATA_13_o7CHZhMAAAAlAAAAZAAAAA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n9/fwC03PoDzMzMAMDA/wB/f38AAAAAAAAAAAAAAAAAAAAAAAAAAAAhAAAAGAAAABQAAAAAAAAAegQAAABLAAAwKgAAEAAAACYAAAAIAAAAAQAAAAAAAAA="/>
              </a:ext>
            </a:extLst>
          </p:cNvSpPr>
          <p:nvPr>
            <p:ph type="pic" sz="quarter" idx="10"/>
          </p:nvPr>
        </p:nvSpPr>
        <p:spPr>
          <a:xfrm>
            <a:off x="0" y="727710"/>
            <a:ext cx="12192000" cy="6130290"/>
          </a:xfrm>
        </p:spPr>
      </p:sp>
      <p:pic>
        <p:nvPicPr>
          <p:cNvPr id="3" name="Picture 3"/>
          <p:cNvPicPr>
            <a:picLocks noChangeAspect="1"/>
            <a:extLst>
              <a:ext uri="smNativeData">
                <pr:smNativeData xmlns:pr="smNativeData" xmlns:p14="http://schemas.microsoft.com/office/powerpoint/2010/main" xmlns="" val="SMDATA_15_o7CHZhMAAAAlAAAAEQAAAC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9QsAALkOAADjCQAAGAQ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AAAAAHoEAAAASwAAgisAABAAAAAmAAAACAAAAP//////////"/>
              </a:ext>
            </a:extLst>
          </p:cNvPicPr>
          <p:nvPr/>
        </p:nvPicPr>
        <p:blipFill>
          <a:blip r:embed="rId2"/>
          <a:srcRect l="30610" t="37690" r="25310" b="10480"/>
          <a:stretch>
            <a:fillRect/>
          </a:stretch>
        </p:blipFill>
        <p:spPr>
          <a:xfrm>
            <a:off x="0" y="727710"/>
            <a:ext cx="12192000" cy="6344920"/>
          </a:xfrm>
          <a:prstGeom prst="rect">
            <a:avLst/>
          </a:prstGeom>
          <a:noFill/>
          <a:ln>
            <a:noFill/>
          </a:ln>
          <a:effectLst/>
        </p:spPr>
      </p:pic>
      <p:sp>
        <p:nvSpPr>
          <p:cNvPr id="4" name="TextBox 4"/>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CvBQAAK////0U8AABqBQAAECAAACYAAAAIAAAA//////////8="/>
              </a:ext>
            </a:extLst>
          </p:cNvSpPr>
          <p:nvPr/>
        </p:nvSpPr>
        <p:spPr>
          <a:xfrm>
            <a:off x="923925" y="-135255"/>
            <a:ext cx="8873490" cy="1015365"/>
          </a:xfrm>
          <a:prstGeom prst="rect">
            <a:avLst/>
          </a:prstGeom>
          <a:noFill/>
          <a:ln>
            <a:noFill/>
          </a:ln>
          <a:effectLst/>
        </p:spPr>
        <p:txBody>
          <a:bodyPr vert="horz" wrap="square" lIns="91440" tIns="45720" rIns="91440" bIns="45720" numCol="1" spcCol="215900" anchor="t"/>
          <a:lstStyle/>
          <a:p>
            <a:pPr>
              <a:defRPr lang="en-us"/>
            </a:pPr>
            <a:r>
              <a:rPr lang="en-gb" sz="6000"/>
              <a:t>Plots 1,2 and 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a:extLst>
              <a:ext uri="smNativeData">
                <pr:smNativeData xmlns:pr="smNativeData" xmlns:p14="http://schemas.microsoft.com/office/powerpoint/2010/main" xmlns="" val="SMDATA_15_o7CHZhMAAAAlAAAAEQAAAC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AAAAAGMHAAAAAAAAmQcAAAAAAABkAAAAZAAAAAAAAAAjAAAABAAAAGQAAAAXAAAAFAAAAAAAAAAAAAAA/38AAP9/AAAAAAAACQAAAAQAAACwhB0M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gCUAAMQEAAAgSQAAuCcAABAAAAAmAAAACAAAAP//////////"/>
              </a:ext>
            </a:extLst>
          </p:cNvPicPr>
          <p:nvPr/>
        </p:nvPicPr>
        <p:blipFill>
          <a:blip r:embed="rId2"/>
          <a:srcRect t="18910" b="19450"/>
          <a:stretch>
            <a:fillRect/>
          </a:stretch>
        </p:blipFill>
        <p:spPr>
          <a:xfrm>
            <a:off x="6096000" y="774700"/>
            <a:ext cx="5791200" cy="5681980"/>
          </a:xfrm>
          <a:prstGeom prst="rect">
            <a:avLst/>
          </a:prstGeom>
          <a:noFill/>
          <a:ln>
            <a:noFill/>
          </a:ln>
          <a:effectLst/>
        </p:spPr>
      </p:pic>
      <p:sp>
        <p:nvSpPr>
          <p:cNvPr id="3" name="TextBox 3"/>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AZAwAAagMAAG4gAACqCQAAECAAACYAAAAIAAAA//////////8="/>
              </a:ext>
            </a:extLst>
          </p:cNvSpPr>
          <p:nvPr/>
        </p:nvSpPr>
        <p:spPr>
          <a:xfrm>
            <a:off x="503555" y="554990"/>
            <a:ext cx="4768215" cy="1016000"/>
          </a:xfrm>
          <a:prstGeom prst="rect">
            <a:avLst/>
          </a:prstGeom>
          <a:noFill/>
          <a:ln>
            <a:noFill/>
          </a:ln>
          <a:effectLst/>
        </p:spPr>
        <p:txBody>
          <a:bodyPr vert="horz" wrap="square" lIns="91440" tIns="45720" rIns="91440" bIns="45720" numCol="1" spcCol="215900" anchor="t"/>
          <a:lstStyle/>
          <a:p>
            <a:pPr>
              <a:defRPr lang="en-us"/>
            </a:pPr>
            <a:r>
              <a:rPr lang="en-gb" sz="6000"/>
              <a:t>Plots 1,2 and 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p:cNvPicPr>
            <a:picLocks noGrp="1" noChangeAspect="1" noChangeArrowheads="1"/>
            <a:extLst>
              <a:ext uri="smNativeData">
                <pr:smNativeData xmlns:pr="smNativeData" xmlns:p14="http://schemas.microsoft.com/office/powerpoint/2010/main" xmlns="" val="SMDATA_15_o7CHZhMAAAAlAAAAEQAAAC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AAAAAHkF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AAAAAOkFAAAASwAAMCoAABAAAAAmAAAACAAAAAEAAAAAAAAA"/>
              </a:ext>
            </a:extLst>
          </p:cNvPicPr>
          <p:nvPr>
            <p:ph type="pic" sz="quarter" idx="10"/>
          </p:nvPr>
        </p:nvPicPr>
        <p:blipFill>
          <a:blip r:embed="rId2"/>
          <a:srcRect t="14010"/>
          <a:stretch>
            <a:fillRect/>
          </a:stretch>
        </p:blipFill>
        <p:spPr>
          <a:xfrm>
            <a:off x="0" y="960755"/>
            <a:ext cx="12192000" cy="5897245"/>
          </a:xfrm>
        </p:spPr>
      </p:pic>
      <p:sp>
        <p:nvSpPr>
          <p:cNvPr id="3" name="TextBox 4"/>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DovL3c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B2AAAAAAAAAABLAAA/BgAAECAAACYAAAAIAAAA//////////8="/>
              </a:ext>
            </a:extLst>
          </p:cNvSpPr>
          <p:nvPr/>
        </p:nvSpPr>
        <p:spPr>
          <a:xfrm>
            <a:off x="74930" y="0"/>
            <a:ext cx="12117070" cy="1015365"/>
          </a:xfrm>
          <a:prstGeom prst="rect">
            <a:avLst/>
          </a:prstGeom>
          <a:noFill/>
          <a:ln>
            <a:noFill/>
          </a:ln>
          <a:effectLst/>
        </p:spPr>
        <p:txBody>
          <a:bodyPr vert="horz" wrap="square" lIns="91440" tIns="45720" rIns="91440" bIns="45720" numCol="1" spcCol="215900" anchor="t"/>
          <a:lstStyle/>
          <a:p>
            <a:pPr>
              <a:defRPr lang="en-us"/>
            </a:pPr>
            <a:r>
              <a:rPr lang="en-gb" sz="6000"/>
              <a:t>Physical location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a:extLst>
              <a:ext uri="smNativeData">
                <pr:smNativeData xmlns:pr="smNativeData" xmlns:p14="http://schemas.microsoft.com/office/powerpoint/2010/main" xmlns="" val="SMDATA_15_o7CHZhMAAAAlAAAAEQAAAC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AcAAAA4AAAAAAAAAAAAAAAAAAAA////AAAAAAAAAAAAAAAAAL0F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TmfIBf///wEAAAAAAAAAAAAAAAAAAAAAAAAAAAAAAAAAAAAAAAAAAAAAAAJ/f38AtNz6A8zMzADAwP8Af39/AAAAAAAAAAAAAAAAAP///wAAAAAAIQAAABgAAAAUAAAAfgEAACsHAAB+TAAAKCsAABAAAAAmAAAACAAAAP//////////"/>
              </a:ext>
            </a:extLst>
          </p:cNvPicPr>
          <p:nvPr/>
        </p:nvPicPr>
        <p:blipFill>
          <a:blip r:embed="rId2"/>
          <a:srcRect t="14690"/>
          <a:stretch>
            <a:fillRect/>
          </a:stretch>
        </p:blipFill>
        <p:spPr>
          <a:xfrm>
            <a:off x="242570" y="1165225"/>
            <a:ext cx="12192000" cy="5850255"/>
          </a:xfrm>
          <a:prstGeom prst="rect">
            <a:avLst/>
          </a:prstGeom>
          <a:noFill/>
          <a:ln>
            <a:noFill/>
          </a:ln>
          <a:effectLst/>
        </p:spPr>
      </p:pic>
      <p:sp>
        <p:nvSpPr>
          <p:cNvPr id="3" name="TextBox 3"/>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AZAwAA6wAAAKBFAAArBwAAECAAACYAAAAIAAAA//////////8="/>
              </a:ext>
            </a:extLst>
          </p:cNvSpPr>
          <p:nvPr/>
        </p:nvSpPr>
        <p:spPr>
          <a:xfrm>
            <a:off x="503555" y="149225"/>
            <a:ext cx="10814685" cy="1016000"/>
          </a:xfrm>
          <a:prstGeom prst="rect">
            <a:avLst/>
          </a:prstGeom>
          <a:noFill/>
          <a:ln>
            <a:noFill/>
          </a:ln>
          <a:effectLst/>
        </p:spPr>
        <p:txBody>
          <a:bodyPr vert="horz" wrap="square" lIns="91440" tIns="45720" rIns="91440" bIns="45720" numCol="1" spcCol="215900" anchor="t"/>
          <a:lstStyle/>
          <a:p>
            <a:pPr>
              <a:defRPr lang="en-us"/>
            </a:pPr>
            <a:r>
              <a:rPr lang="en-gb" sz="6000"/>
              <a:t>Second View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Q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ADAgAA0wIAAP1IAACIKwAAECAAACYAAAAIAAAA//////////8="/>
              </a:ext>
            </a:extLst>
          </p:cNvSpPr>
          <p:nvPr/>
        </p:nvSpPr>
        <p:spPr>
          <a:xfrm>
            <a:off x="327025" y="459105"/>
            <a:ext cx="11537950" cy="6617335"/>
          </a:xfrm>
          <a:prstGeom prst="rect">
            <a:avLst/>
          </a:prstGeom>
          <a:noFill/>
          <a:ln>
            <a:noFill/>
          </a:ln>
          <a:effectLst/>
        </p:spPr>
        <p:txBody>
          <a:bodyPr vert="horz" wrap="square" lIns="91440" tIns="45720" rIns="91440" bIns="45720" numCol="1" spcCol="215900" anchor="t"/>
          <a:lstStyle/>
          <a:p>
            <a:pPr>
              <a:defRPr lang="en-us"/>
            </a:pPr>
            <a:r>
              <a:rPr lang="en-gb" sz="4400">
                <a:solidFill>
                  <a:srgbClr val="568E11"/>
                </a:solidFill>
                <a:latin typeface="Arial" pitchFamily="2" charset="0"/>
                <a:ea typeface="Calibri" pitchFamily="2" charset="0"/>
                <a:cs typeface="Arial" pitchFamily="2" charset="0"/>
              </a:rPr>
              <a:t>Overview</a:t>
            </a:r>
          </a:p>
          <a:p>
            <a:pPr>
              <a:defRPr lang="en-us"/>
            </a:pPr>
            <a:endParaRPr lang="en-gb" sz="2800">
              <a:solidFill>
                <a:srgbClr val="568E11"/>
              </a:solidFill>
              <a:latin typeface="Arial" pitchFamily="2" charset="0"/>
              <a:ea typeface="Calibri" pitchFamily="2" charset="0"/>
              <a:cs typeface="Arial" pitchFamily="2" charset="0"/>
            </a:endParaRPr>
          </a:p>
          <a:p>
            <a:pPr>
              <a:defRPr lang="en-us"/>
            </a:pPr>
            <a:r>
              <a:rPr lang="en-gb" sz="2400">
                <a:latin typeface="Arial" pitchFamily="2" charset="0"/>
                <a:ea typeface="Calibri" pitchFamily="2" charset="0"/>
                <a:cs typeface="Arial" pitchFamily="2" charset="0"/>
              </a:rPr>
              <a:t>•   10.34 acres to be consecrated as per Islamic tradition</a:t>
            </a:r>
          </a:p>
          <a:p>
            <a:pPr>
              <a:defRPr lang="en-us"/>
            </a:pPr>
            <a:endParaRPr lang="en-gb" sz="2400">
              <a:latin typeface="Arial" pitchFamily="2" charset="0"/>
              <a:ea typeface="Calibri" pitchFamily="2" charset="0"/>
              <a:cs typeface="Arial" pitchFamily="2" charset="0"/>
            </a:endParaRPr>
          </a:p>
          <a:p>
            <a:pPr marL="342900" indent="-342900">
              <a:buFont typeface="Arial" pitchFamily="2" charset="0"/>
              <a:buChar char="•"/>
              <a:defRPr lang="en-us"/>
            </a:pPr>
            <a:r>
              <a:rPr lang="en-gb" sz="2400">
                <a:latin typeface="Arial" pitchFamily="2" charset="0"/>
                <a:ea typeface="Calibri" pitchFamily="2" charset="0"/>
                <a:cs typeface="Arial" pitchFamily="2" charset="0"/>
              </a:rPr>
              <a:t>10 burials annually</a:t>
            </a:r>
          </a:p>
          <a:p>
            <a:pPr>
              <a:defRPr lang="en-us"/>
            </a:pPr>
            <a:endParaRPr lang="en-gb" sz="2400">
              <a:latin typeface="Arial" pitchFamily="2" charset="0"/>
              <a:ea typeface="Calibri" pitchFamily="2" charset="0"/>
              <a:cs typeface="Arial" pitchFamily="2" charset="0"/>
            </a:endParaRPr>
          </a:p>
          <a:p>
            <a:pPr>
              <a:defRPr lang="en-us"/>
            </a:pPr>
            <a:r>
              <a:rPr lang="en-gb" sz="2400">
                <a:latin typeface="Arial" pitchFamily="2" charset="0"/>
                <a:ea typeface="Calibri" pitchFamily="2" charset="0"/>
                <a:cs typeface="Arial" pitchFamily="2" charset="0"/>
              </a:rPr>
              <a:t>•   Provision of burial place for &gt;200 years</a:t>
            </a:r>
          </a:p>
          <a:p>
            <a:pPr>
              <a:defRPr lang="en-us"/>
            </a:pPr>
            <a:endParaRPr lang="en-gb" sz="2400">
              <a:latin typeface="Arial" pitchFamily="2" charset="0"/>
              <a:ea typeface="Calibri" pitchFamily="2" charset="0"/>
              <a:cs typeface="Arial" pitchFamily="2" charset="0"/>
            </a:endParaRPr>
          </a:p>
          <a:p>
            <a:pPr>
              <a:defRPr lang="en-us"/>
            </a:pPr>
            <a:r>
              <a:rPr lang="en-gb" sz="2400">
                <a:latin typeface="Arial" pitchFamily="2" charset="0"/>
                <a:ea typeface="Calibri" pitchFamily="2" charset="0"/>
                <a:cs typeface="Arial" pitchFamily="2" charset="0"/>
              </a:rPr>
              <a:t>•   First row of burials will commence at the North border of property</a:t>
            </a:r>
          </a:p>
          <a:p>
            <a:pPr>
              <a:defRPr lang="en-us"/>
            </a:pPr>
            <a:endParaRPr lang="en-gb" sz="2400">
              <a:latin typeface="Arial" pitchFamily="2" charset="0"/>
              <a:ea typeface="Calibri" pitchFamily="2" charset="0"/>
              <a:cs typeface="Arial" pitchFamily="2" charset="0"/>
            </a:endParaRPr>
          </a:p>
          <a:p>
            <a:pPr>
              <a:defRPr lang="en-us"/>
            </a:pPr>
            <a:r>
              <a:rPr lang="en-gb" sz="2400">
                <a:latin typeface="Arial" pitchFamily="2" charset="0"/>
                <a:ea typeface="Calibri" pitchFamily="2" charset="0"/>
                <a:cs typeface="Arial" pitchFamily="2" charset="0"/>
              </a:rPr>
              <a:t>•   The acre plot adjacent to South Hill Road will not be used for burials</a:t>
            </a:r>
          </a:p>
          <a:p>
            <a:pPr>
              <a:defRPr lang="en-us"/>
            </a:pPr>
            <a:endParaRPr lang="en-gb" sz="2400">
              <a:latin typeface="Arial" pitchFamily="2" charset="0"/>
              <a:ea typeface="Calibri" pitchFamily="2" charset="0"/>
              <a:cs typeface="Arial" pitchFamily="2" charset="0"/>
            </a:endParaRPr>
          </a:p>
          <a:p>
            <a:pPr>
              <a:defRPr lang="en-us"/>
            </a:pPr>
            <a:r>
              <a:rPr lang="en-gb" sz="2400">
                <a:latin typeface="Arial" pitchFamily="2" charset="0"/>
                <a:ea typeface="Calibri" pitchFamily="2" charset="0"/>
                <a:cs typeface="Arial" pitchFamily="2" charset="0"/>
              </a:rPr>
              <a:t>•   Used partly for parking – Road parking not allowed</a:t>
            </a:r>
          </a:p>
          <a:p>
            <a:pPr>
              <a:defRPr lang="en-us"/>
            </a:pPr>
            <a:endParaRPr lang="en-gb" sz="2400">
              <a:latin typeface="Arial" pitchFamily="2" charset="0"/>
              <a:ea typeface="Calibri" pitchFamily="2" charset="0"/>
              <a:cs typeface="Arial" pitchFamily="2" charset="0"/>
            </a:endParaRPr>
          </a:p>
          <a:p>
            <a:pPr>
              <a:defRPr lang="en-us"/>
            </a:pPr>
            <a:r>
              <a:rPr lang="en-gb" sz="2400">
                <a:latin typeface="Arial" pitchFamily="2" charset="0"/>
                <a:ea typeface="Calibri" pitchFamily="2" charset="0"/>
                <a:cs typeface="Arial" pitchFamily="2" charset="0"/>
              </a:rPr>
              <a:t>•   The remaining space in this plot and about 75% of the land will be used to </a:t>
            </a:r>
          </a:p>
          <a:p>
            <a:pPr>
              <a:defRPr lang="en-us"/>
            </a:pPr>
            <a:r>
              <a:rPr lang="en-gb" sz="2400">
                <a:latin typeface="Arial" pitchFamily="2" charset="0"/>
                <a:ea typeface="Calibri" pitchFamily="2" charset="0"/>
                <a:cs typeface="Arial" pitchFamily="2" charset="0"/>
              </a:rPr>
              <a:t>    improve on the biodiversity.</a:t>
            </a:r>
          </a:p>
        </p:txBody>
      </p:sp>
    </p:spTree>
  </p:cSld>
  <p:clrMapOvr>
    <a:masterClrMapping/>
  </p:clrMapOvr>
  <mc:AlternateContent xmlns:mc="http://schemas.openxmlformats.org/markup-compatibility/2006">
    <mc:Choice xmlns:p14="http://schemas.microsoft.com/office/powerpoint/2010/main" Requires="p14">
      <p:transition spd="slow" p14:dur="1800">
        <p:randomBar dir="vert"/>
        <p:extLst>
          <p:ext uri="smNativeData">
            <pr:smNativeData xmlns:pr="smNativeData" xmlns="" val="o7CHZgAAAAAIBwAAAAAAAAgAAAABAAAAAAAAAAAAAAAAAAAAAQAAAAAAAAAAAAAAAAAAAAAAAAAAAAAA"/>
          </p:ext>
        </p:extLst>
      </p:transition>
    </mc:Choice>
    <mc:Fallback>
      <p:transition spd="slow">
        <p:randomBar dir="vert"/>
        <p:extLst>
          <p:ext uri="smNativeData">
            <pr:smNativeData xmlns:pr="smNativeData" xmlns:p14="http://schemas.microsoft.com/office/powerpoint/2010/main" xmlns="" val="o7CHZgAAAAAIBwAAAAAAAAgAAAABAAAAAAAAAAAAAAAAAAAAAQAAAAAAAAAAAAAAAAAAAAAAAAAAAAAA"/>
          </p:ext>
        </p:extLs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 calcmode="lin" valueType="num">
                                      <p:cBhvr>
                                        <p:cTn id="7" dur="1000" fill="hold"/>
                                        <p:tgtEl>
                                          <p:spTgt spid="2">
                                            <p:txEl>
                                              <p:charRg st="4294967295" end="4294967295"/>
                                            </p:txEl>
                                          </p:spTgt>
                                        </p:tgtEl>
                                        <p:attrNameLst>
                                          <p:attrName>ppt_w</p:attrName>
                                        </p:attrNameLst>
                                      </p:cBhvr>
                                      <p:tavLst>
                                        <p:tav tm="0">
                                          <p:val>
                                            <p:fltVal val="0"/>
                                          </p:val>
                                        </p:tav>
                                        <p:tav tm="100000">
                                          <p:val>
                                            <p:strVal val="#ppt_w"/>
                                          </p:val>
                                        </p:tav>
                                      </p:tavLst>
                                    </p:anim>
                                    <p:anim calcmode="lin" valueType="num">
                                      <p:cBhvr>
                                        <p:cTn id="8" dur="1000" fill="hold"/>
                                        <p:tgtEl>
                                          <p:spTgt spid="2">
                                            <p:txEl>
                                              <p:charRg st="4294967295" end="4294967295"/>
                                            </p:txEl>
                                          </p:spTgt>
                                        </p:tgtEl>
                                        <p:attrNameLst>
                                          <p:attrName>ppt_h</p:attrName>
                                        </p:attrNameLst>
                                      </p:cBhvr>
                                      <p:tavLst>
                                        <p:tav tm="0">
                                          <p:val>
                                            <p:fltVal val="0"/>
                                          </p:val>
                                        </p:tav>
                                        <p:tav tm="100000">
                                          <p:val>
                                            <p:strVal val="#ppt_h"/>
                                          </p:val>
                                        </p:tav>
                                      </p:tavLst>
                                    </p:anim>
                                    <p:anim calcmode="lin" valueType="num">
                                      <p:cBhvr>
                                        <p:cTn id="9" dur="1000" fill="hold"/>
                                        <p:tgtEl>
                                          <p:spTgt spid="2">
                                            <p:txEl>
                                              <p:charRg st="4294967295" end="4294967295"/>
                                            </p:txEl>
                                          </p:spTgt>
                                        </p:tgtEl>
                                        <p:attrNameLst>
                                          <p:attrName>style.rotation</p:attrName>
                                        </p:attrNameLst>
                                      </p:cBhvr>
                                      <p:tavLst>
                                        <p:tav tm="0">
                                          <p:val>
                                            <p:fltVal val="90"/>
                                          </p:val>
                                        </p:tav>
                                        <p:tav tm="100000">
                                          <p:val>
                                            <p:fltVal val="0"/>
                                          </p:val>
                                        </p:tav>
                                      </p:tavLst>
                                    </p:anim>
                                    <p:animEffect transition="in" filter="fade">
                                      <p:cBhvr>
                                        <p:cTn id="10" dur="1000"/>
                                        <p:tgtEl>
                                          <p:spTgt spid="2">
                                            <p:txEl>
                                              <p:charRg st="4294967295" end="429496729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1" nodeType="clickEffect">
                                  <p:stCondLst>
                                    <p:cond delay="0"/>
                                  </p:stCondLst>
                                  <p:childTnLst>
                                    <p:set>
                                      <p:cBhvr>
                                        <p:cTn id="14" dur="1" fill="hold">
                                          <p:stCondLst>
                                            <p:cond delay="0"/>
                                          </p:stCondLst>
                                        </p:cTn>
                                        <p:tgtEl>
                                          <p:spTgt spid="2">
                                            <p:txEl>
                                              <p:charRg st="4294967295" end="4294967295"/>
                                            </p:txEl>
                                          </p:spTgt>
                                        </p:tgtEl>
                                        <p:attrNameLst>
                                          <p:attrName>style.visibility</p:attrName>
                                        </p:attrNameLst>
                                      </p:cBhvr>
                                      <p:to>
                                        <p:strVal val="visible"/>
                                      </p:to>
                                    </p:set>
                                    <p:anim calcmode="lin" valueType="num">
                                      <p:cBhvr>
                                        <p:cTn id="15" dur="10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charRg st="4294967295" end="4294967295"/>
                                            </p:txEl>
                                          </p:spTgt>
                                        </p:tgtEl>
                                        <p:attrNameLst>
                                          <p:attrName>ppt_y</p:attrName>
                                        </p:attrNameLst>
                                      </p:cBhvr>
                                      <p:tavLst>
                                        <p:tav tm="0">
                                          <p:val>
                                            <p:strVal val="#ppt_y+.1"/>
                                          </p:val>
                                        </p:tav>
                                        <p:tav tm="100000">
                                          <p:val>
                                            <p:strVal val="#ppt_y"/>
                                          </p:val>
                                        </p:tav>
                                      </p:tavLst>
                                    </p:anim>
                                    <p:animEffect transition="in" filter="fade">
                                      <p:cBhvr>
                                        <p:cTn id="17" dur="1000"/>
                                        <p:tgtEl>
                                          <p:spTgt spid="2">
                                            <p:txEl>
                                              <p:charRg st="4294967295" end="429496729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2" nodeType="clickEffect">
                                  <p:stCondLst>
                                    <p:cond delay="0"/>
                                  </p:stCondLst>
                                  <p:childTnLst>
                                    <p:set>
                                      <p:cBhvr>
                                        <p:cTn id="21" dur="1" fill="hold">
                                          <p:stCondLst>
                                            <p:cond delay="0"/>
                                          </p:stCondLst>
                                        </p:cTn>
                                        <p:tgtEl>
                                          <p:spTgt spid="2">
                                            <p:txEl>
                                              <p:charRg st="4294967295" end="4294967295"/>
                                            </p:txEl>
                                          </p:spTgt>
                                        </p:tgtEl>
                                        <p:attrNameLst>
                                          <p:attrName>style.visibility</p:attrName>
                                        </p:attrNameLst>
                                      </p:cBhvr>
                                      <p:to>
                                        <p:strVal val="visible"/>
                                      </p:to>
                                    </p:set>
                                    <p:anim calcmode="lin" valueType="num">
                                      <p:cBhvr>
                                        <p:cTn id="22" dur="10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charRg st="4294967295" end="4294967295"/>
                                            </p:txEl>
                                          </p:spTgt>
                                        </p:tgtEl>
                                        <p:attrNameLst>
                                          <p:attrName>ppt_y</p:attrName>
                                        </p:attrNameLst>
                                      </p:cBhvr>
                                      <p:tavLst>
                                        <p:tav tm="0">
                                          <p:val>
                                            <p:strVal val="#ppt_y+.1"/>
                                          </p:val>
                                        </p:tav>
                                        <p:tav tm="100000">
                                          <p:val>
                                            <p:strVal val="#ppt_y"/>
                                          </p:val>
                                        </p:tav>
                                      </p:tavLst>
                                    </p:anim>
                                    <p:animEffect transition="in" filter="fade">
                                      <p:cBhvr>
                                        <p:cTn id="24" dur="1000"/>
                                        <p:tgtEl>
                                          <p:spTgt spid="2">
                                            <p:txEl>
                                              <p:charRg st="4294967295" end="429496729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3" nodeType="clickEffect">
                                  <p:stCondLst>
                                    <p:cond delay="0"/>
                                  </p:stCondLst>
                                  <p:childTnLst>
                                    <p:set>
                                      <p:cBhvr>
                                        <p:cTn id="28" dur="1" fill="hold">
                                          <p:stCondLst>
                                            <p:cond delay="0"/>
                                          </p:stCondLst>
                                        </p:cTn>
                                        <p:tgtEl>
                                          <p:spTgt spid="2">
                                            <p:txEl>
                                              <p:charRg st="4294967295" end="4294967295"/>
                                            </p:txEl>
                                          </p:spTgt>
                                        </p:tgtEl>
                                        <p:attrNameLst>
                                          <p:attrName>style.visibility</p:attrName>
                                        </p:attrNameLst>
                                      </p:cBhvr>
                                      <p:to>
                                        <p:strVal val="visible"/>
                                      </p:to>
                                    </p:set>
                                    <p:animEffect transition="in" filter="randombar(horizontal)">
                                      <p:cBhvr>
                                        <p:cTn id="29" dur="500"/>
                                        <p:tgtEl>
                                          <p:spTgt spid="2">
                                            <p:txEl>
                                              <p:charRg st="4294967295" end="429496729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4" nodeType="clickEffect">
                                  <p:stCondLst>
                                    <p:cond delay="0"/>
                                  </p:stCondLst>
                                  <p:childTnLst>
                                    <p:set>
                                      <p:cBhvr>
                                        <p:cTn id="33" dur="1" fill="hold">
                                          <p:stCondLst>
                                            <p:cond delay="0"/>
                                          </p:stCondLst>
                                        </p:cTn>
                                        <p:tgtEl>
                                          <p:spTgt spid="2">
                                            <p:txEl>
                                              <p:charRg st="4294967295" end="4294967295"/>
                                            </p:txEl>
                                          </p:spTgt>
                                        </p:tgtEl>
                                        <p:attrNameLst>
                                          <p:attrName>style.visibility</p:attrName>
                                        </p:attrNameLst>
                                      </p:cBhvr>
                                      <p:to>
                                        <p:strVal val="visible"/>
                                      </p:to>
                                    </p:set>
                                    <p:anim calcmode="lin" valueType="num">
                                      <p:cBhvr>
                                        <p:cTn id="34" dur="10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p:cTn id="35" dur="1000" fill="hold"/>
                                        <p:tgtEl>
                                          <p:spTgt spid="2">
                                            <p:txEl>
                                              <p:charRg st="4294967295" end="4294967295"/>
                                            </p:txEl>
                                          </p:spTgt>
                                        </p:tgtEl>
                                        <p:attrNameLst>
                                          <p:attrName>ppt_y</p:attrName>
                                        </p:attrNameLst>
                                      </p:cBhvr>
                                      <p:tavLst>
                                        <p:tav tm="0">
                                          <p:val>
                                            <p:strVal val="#ppt_y+.1"/>
                                          </p:val>
                                        </p:tav>
                                        <p:tav tm="100000">
                                          <p:val>
                                            <p:strVal val="#ppt_y"/>
                                          </p:val>
                                        </p:tav>
                                      </p:tavLst>
                                    </p:anim>
                                    <p:animEffect transition="in" filter="fade">
                                      <p:cBhvr>
                                        <p:cTn id="36" dur="1000"/>
                                        <p:tgtEl>
                                          <p:spTgt spid="2">
                                            <p:txEl>
                                              <p:charRg st="4294967295" end="429496729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5" nodeType="clickEffect">
                                  <p:stCondLst>
                                    <p:cond delay="0"/>
                                  </p:stCondLst>
                                  <p:childTnLst>
                                    <p:set>
                                      <p:cBhvr>
                                        <p:cTn id="40" dur="1" fill="hold">
                                          <p:stCondLst>
                                            <p:cond delay="0"/>
                                          </p:stCondLst>
                                        </p:cTn>
                                        <p:tgtEl>
                                          <p:spTgt spid="2">
                                            <p:txEl>
                                              <p:charRg st="4294967295" end="4294967295"/>
                                            </p:txEl>
                                          </p:spTgt>
                                        </p:tgtEl>
                                        <p:attrNameLst>
                                          <p:attrName>style.visibility</p:attrName>
                                        </p:attrNameLst>
                                      </p:cBhvr>
                                      <p:to>
                                        <p:strVal val="visible"/>
                                      </p:to>
                                    </p:set>
                                    <p:animEffect transition="in" filter="barn(inVertical)">
                                      <p:cBhvr>
                                        <p:cTn id="41" dur="500"/>
                                        <p:tgtEl>
                                          <p:spTgt spid="2">
                                            <p:txEl>
                                              <p:charRg st="4294967295" end="429496729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6" nodeType="clickEffect">
                                  <p:stCondLst>
                                    <p:cond delay="0"/>
                                  </p:stCondLst>
                                  <p:childTnLst>
                                    <p:set>
                                      <p:cBhvr>
                                        <p:cTn id="45" dur="1" fill="hold">
                                          <p:stCondLst>
                                            <p:cond delay="0"/>
                                          </p:stCondLst>
                                        </p:cTn>
                                        <p:tgtEl>
                                          <p:spTgt spid="2">
                                            <p:txEl>
                                              <p:charRg st="4294967295" end="4294967295"/>
                                            </p:txEl>
                                          </p:spTgt>
                                        </p:tgtEl>
                                        <p:attrNameLst>
                                          <p:attrName>style.visibility</p:attrName>
                                        </p:attrNameLst>
                                      </p:cBhvr>
                                      <p:to>
                                        <p:strVal val="visible"/>
                                      </p:to>
                                    </p:set>
                                    <p:anim calcmode="lin" valueType="num">
                                      <p:cBhvr>
                                        <p:cTn id="46" dur="5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p:cTn id="47" dur="500" fill="hold"/>
                                        <p:tgtEl>
                                          <p:spTgt spid="2">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7" nodeType="clickEffect">
                                  <p:stCondLst>
                                    <p:cond delay="0"/>
                                  </p:stCondLst>
                                  <p:childTnLst>
                                    <p:set>
                                      <p:cBhvr>
                                        <p:cTn id="51" dur="1" fill="hold">
                                          <p:stCondLst>
                                            <p:cond delay="0"/>
                                          </p:stCondLst>
                                        </p:cTn>
                                        <p:tgtEl>
                                          <p:spTgt spid="2">
                                            <p:txEl>
                                              <p:charRg st="4294967295" end="4294967295"/>
                                            </p:txEl>
                                          </p:spTgt>
                                        </p:tgtEl>
                                        <p:attrNameLst>
                                          <p:attrName>style.visibility</p:attrName>
                                        </p:attrNameLst>
                                      </p:cBhvr>
                                      <p:to>
                                        <p:strVal val="visible"/>
                                      </p:to>
                                    </p:set>
                                    <p:animEffect transition="in" filter="barn(inVertical)">
                                      <p:cBhvr>
                                        <p:cTn id="52" dur="500"/>
                                        <p:tgtEl>
                                          <p:spTgt spid="2">
                                            <p:txEl>
                                              <p:charRg st="4294967295" end="4294967295"/>
                                            </p:txEl>
                                          </p:spTgt>
                                        </p:tgtEl>
                                      </p:cBhvr>
                                    </p:animEffect>
                                  </p:childTnLst>
                                </p:cTn>
                              </p:par>
                              <p:par>
                                <p:cTn id="53" presetID="16" presetClass="entr" presetSubtype="21" fill="hold" grpId="8" nodeType="withEffect">
                                  <p:stCondLst>
                                    <p:cond delay="0"/>
                                  </p:stCondLst>
                                  <p:childTnLst>
                                    <p:set>
                                      <p:cBhvr>
                                        <p:cTn id="54" dur="1" fill="hold">
                                          <p:stCondLst>
                                            <p:cond delay="0"/>
                                          </p:stCondLst>
                                        </p:cTn>
                                        <p:tgtEl>
                                          <p:spTgt spid="2">
                                            <p:txEl>
                                              <p:charRg st="4294967295" end="4294967295"/>
                                            </p:txEl>
                                          </p:spTgt>
                                        </p:tgtEl>
                                        <p:attrNameLst>
                                          <p:attrName>style.visibility</p:attrName>
                                        </p:attrNameLst>
                                      </p:cBhvr>
                                      <p:to>
                                        <p:strVal val="visible"/>
                                      </p:to>
                                    </p:set>
                                    <p:animEffect transition="in" filter="barn(inVertical)">
                                      <p:cBhvr>
                                        <p:cTn id="55" dur="500"/>
                                        <p:tgtEl>
                                          <p:spTgt spid="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2" grpId="1" animBg="1" advAuto="0"/>
      <p:bldP spid="2" grpId="2" animBg="1" advAuto="0"/>
      <p:bldP spid="2" grpId="3" animBg="1" advAuto="0"/>
      <p:bldP spid="2" grpId="4" animBg="1" advAuto="0"/>
      <p:bldP spid="2" grpId="5" animBg="1" advAuto="0"/>
      <p:bldP spid="2" grpId="6" animBg="1" advAuto="0"/>
      <p:bldP spid="2" grpId="7" animBg="1" advAuto="0"/>
      <p:bldP spid="2" grpId="8" animBg="1" advAuto="0"/>
    </p:bldLst>
    <p:extLst>
      <p:ext uri="smNativeData">
        <pr:smNativeData xmlns:pr="smNativeData" xmlns:p14="http://schemas.microsoft.com/office/powerpoint/2010/main" xmlns="" val="o7CHZgkAAAAFAAAAAAAAAAEAAAAfAAAAAAAAAAAAAAAAAAAAAAAAAA0AAAACAAAAAQAAACoAAAAAAAAAAAAAAAAAAAAAAAAAFAAAAAQAAAABAAAAKgAAAAAAAAAAAAAAAAAAAAAAAAAbAAAABgAAAAEAAAAOAAAACgAAAAAAAAAAAAAAAAAAACAAAAAIAAAAAQAAACoAAAAAAAAAAAAAAAAAAAAAAAAAJwAAAAoAAAABAAAAEAAAABUAAAAAAAAAAAAAAAAAAAAsAAAADAAAAAEAAAACAAAABAAAAAAAAAAAAAAAAAAAADIAAAAOAAAAAQAAABAAAAAVAAAAAAAAAAAAAAAAAAAANQAAAA8AAAABAAAAEAAAABUAAAAAAAAAAAAAAAAAAAA="/>
      </p:ext>
    </p:ext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ARAwAAxQMAAJpDAACVKgAAECAAACYAAAAIAAAA//////////8="/>
              </a:ext>
            </a:extLst>
          </p:cNvSpPr>
          <p:nvPr/>
        </p:nvSpPr>
        <p:spPr>
          <a:xfrm>
            <a:off x="498475" y="612775"/>
            <a:ext cx="10490835" cy="6309360"/>
          </a:xfrm>
          <a:prstGeom prst="rect">
            <a:avLst/>
          </a:prstGeom>
          <a:noFill/>
          <a:ln>
            <a:noFill/>
          </a:ln>
          <a:effectLst/>
        </p:spPr>
        <p:txBody>
          <a:bodyPr vert="horz" wrap="square" lIns="91440" tIns="45720" rIns="91440" bIns="45720" numCol="1" spcCol="215900" anchor="t"/>
          <a:lstStyle/>
          <a:p>
            <a:pPr>
              <a:defRPr lang="en-us"/>
            </a:pPr>
            <a:r>
              <a:rPr lang="en-gb" sz="4400">
                <a:solidFill>
                  <a:srgbClr val="568E11"/>
                </a:solidFill>
                <a:latin typeface="Arial" pitchFamily="2" charset="0"/>
                <a:ea typeface="Calibri" pitchFamily="2" charset="0"/>
                <a:cs typeface="Arial" pitchFamily="2" charset="0"/>
              </a:rPr>
              <a:t>Overview continued:</a:t>
            </a:r>
          </a:p>
          <a:p>
            <a:pPr>
              <a:defRPr lang="en-us"/>
            </a:pPr>
            <a:endParaRPr lang="en-gb" sz="2400">
              <a:latin typeface="Arial" pitchFamily="2" charset="0"/>
              <a:ea typeface="Calibri" pitchFamily="2" charset="0"/>
              <a:cs typeface="Arial" pitchFamily="2" charset="0"/>
            </a:endParaRPr>
          </a:p>
          <a:p>
            <a:pPr>
              <a:defRPr lang="en-us"/>
            </a:pPr>
            <a:r>
              <a:rPr lang="en-gb" sz="2400">
                <a:latin typeface="Arial" pitchFamily="2" charset="0"/>
                <a:ea typeface="Calibri" pitchFamily="2" charset="0"/>
                <a:cs typeface="Arial" pitchFamily="2" charset="0"/>
              </a:rPr>
              <a:t>• Emulate Pentiddy Natural Burial Ground in Pensilva. </a:t>
            </a:r>
          </a:p>
          <a:p>
            <a:pPr>
              <a:defRPr lang="en-us"/>
            </a:pPr>
            <a:endParaRPr lang="en-gb" sz="2400">
              <a:latin typeface="Arial" pitchFamily="2" charset="0"/>
              <a:ea typeface="Calibri" pitchFamily="2" charset="0"/>
              <a:cs typeface="Arial" pitchFamily="2" charset="0"/>
            </a:endParaRPr>
          </a:p>
          <a:p>
            <a:pPr marL="342900" indent="-342900">
              <a:buFont typeface="Arial" pitchFamily="2" charset="0"/>
              <a:buChar char="•"/>
              <a:defRPr lang="en-us"/>
            </a:pPr>
            <a:r>
              <a:rPr lang="en-gb" sz="2400">
                <a:latin typeface="Arial" pitchFamily="2" charset="0"/>
                <a:ea typeface="Calibri" pitchFamily="2" charset="0"/>
                <a:cs typeface="Arial" pitchFamily="2" charset="0"/>
              </a:rPr>
              <a:t>Despite opposition from some neighbours, planning permission was granted to Anthony. He now says that neighbours  are extremely happy with the improvement Pentiddy has done for the environment. We endeavour to achieve the same response from our neighbours </a:t>
            </a:r>
          </a:p>
          <a:p>
            <a:pPr>
              <a:defRPr lang="en-us"/>
            </a:pPr>
            <a:endParaRPr lang="en-gb" sz="2400">
              <a:latin typeface="Arial" pitchFamily="2" charset="0"/>
              <a:ea typeface="Calibri" pitchFamily="2" charset="0"/>
              <a:cs typeface="Arial" pitchFamily="2" charset="0"/>
            </a:endParaRPr>
          </a:p>
          <a:p>
            <a:pPr>
              <a:defRPr lang="en-us"/>
            </a:pPr>
            <a:r>
              <a:rPr lang="en-gb" sz="2400">
                <a:latin typeface="Arial" pitchFamily="2" charset="0"/>
                <a:ea typeface="Calibri" pitchFamily="2" charset="0"/>
                <a:cs typeface="Arial" pitchFamily="2" charset="0"/>
              </a:rPr>
              <a:t>• Planting of Native trees, hedges and wildflower meadow as in Pentiddy</a:t>
            </a:r>
          </a:p>
          <a:p>
            <a:pPr>
              <a:defRPr lang="en-us"/>
            </a:pPr>
            <a:r>
              <a:rPr lang="en-gb" sz="2400">
                <a:latin typeface="Arial" pitchFamily="2" charset="0"/>
                <a:ea typeface="Calibri" pitchFamily="2" charset="0"/>
                <a:cs typeface="Arial" pitchFamily="2" charset="0"/>
              </a:rPr>
              <a:t> </a:t>
            </a:r>
          </a:p>
          <a:p>
            <a:pPr>
              <a:defRPr lang="en-us"/>
            </a:pPr>
            <a:r>
              <a:rPr lang="en-gb" sz="2400">
                <a:latin typeface="Arial" pitchFamily="2" charset="0"/>
                <a:ea typeface="Calibri" pitchFamily="2" charset="0"/>
                <a:cs typeface="Arial" pitchFamily="2" charset="0"/>
              </a:rPr>
              <a:t>• No tombs or construction at the grave site will be permitted</a:t>
            </a:r>
          </a:p>
          <a:p>
            <a:pPr>
              <a:defRPr lang="en-us"/>
            </a:pPr>
            <a:r>
              <a:rPr lang="en-gb" sz="2400">
                <a:latin typeface="Arial" pitchFamily="2" charset="0"/>
                <a:ea typeface="Calibri" pitchFamily="2" charset="0"/>
                <a:cs typeface="Arial" pitchFamily="2" charset="0"/>
              </a:rPr>
              <a:t> </a:t>
            </a:r>
          </a:p>
          <a:p>
            <a:pPr>
              <a:defRPr lang="en-us"/>
            </a:pPr>
            <a:r>
              <a:rPr lang="en-gb" sz="2400">
                <a:latin typeface="Arial" pitchFamily="2" charset="0"/>
                <a:ea typeface="Calibri" pitchFamily="2" charset="0"/>
                <a:cs typeface="Arial" pitchFamily="2" charset="0"/>
              </a:rPr>
              <a:t>• Only flat stone name plates (Or other environmentally friendly options) </a:t>
            </a:r>
          </a:p>
          <a:p>
            <a:pPr>
              <a:defRPr lang="en-us"/>
            </a:pPr>
            <a:endParaRPr lang="en-gb" sz="2400">
              <a:latin typeface="Arial" pitchFamily="2" charset="0"/>
              <a:ea typeface="Calibri" pitchFamily="2" charset="0"/>
              <a:cs typeface="Arial" pitchFamily="2" charset="0"/>
            </a:endParaRPr>
          </a:p>
          <a:p>
            <a:pPr>
              <a:defRPr lang="en-us"/>
            </a:pPr>
            <a:r>
              <a:rPr lang="en-gb" sz="2400">
                <a:latin typeface="Arial" pitchFamily="2" charset="0"/>
                <a:ea typeface="Calibri" pitchFamily="2" charset="0"/>
                <a:cs typeface="Arial" pitchFamily="2" charset="0"/>
              </a:rPr>
              <a:t>• Pond to encourage wildlife and act as a soak pit to hold excess water</a:t>
            </a:r>
          </a:p>
        </p:txBody>
      </p:sp>
    </p:spTree>
  </p:cSld>
  <p:clrMapOvr>
    <a:masterClrMapping/>
  </p:clrMapOvr>
  <mc:AlternateContent xmlns:mc="http://schemas.openxmlformats.org/markup-compatibility/2006">
    <mc:Choice xmlns:p14="http://schemas.microsoft.com/office/powerpoint/2010/main" Requires="p14">
      <p:transition spd="slow" p14:dur="2000">
        <p:fade/>
        <p:extLst>
          <p:ext uri="smNativeData">
            <pr:smNativeData xmlns:pr="smNativeData" xmlns="" val="o7CHZgAAAADQBwAAAAAAAAYAAAAAAAAAAAAAAAAAAAAAAAAAAQAAAAAAAAAAAAAAAAAAAAAAAAAAAAAA"/>
          </p:ext>
        </p:extLst>
      </p:transition>
    </mc:Choice>
    <mc:Fallback>
      <p:transition spd="slow">
        <p:fade/>
        <p:extLst>
          <p:ext uri="smNativeData">
            <pr:smNativeData xmlns:pr="smNativeData" xmlns:p14="http://schemas.microsoft.com/office/powerpoint/2010/main" xmlns="" val="o7CHZgAAAADQBwAAAAAAAAYAAAAAAAAAAAAAAAAAAAAAAAAAAQAAAAAAAAAAAAAAAAAAAAAAAAAAAAAA"/>
          </p:ext>
        </p:extLs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 calcmode="lin" valueType="num">
                                      <p:cBhvr>
                                        <p:cTn id="7" dur="10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p:cTn id="8" dur="1000" fill="hold"/>
                                        <p:tgtEl>
                                          <p:spTgt spid="2">
                                            <p:txEl>
                                              <p:charRg st="4294967295" end="4294967295"/>
                                            </p:txEl>
                                          </p:spTgt>
                                        </p:tgtEl>
                                        <p:attrNameLst>
                                          <p:attrName>ppt_y</p:attrName>
                                        </p:attrNameLst>
                                      </p:cBhvr>
                                      <p:tavLst>
                                        <p:tav tm="0">
                                          <p:val>
                                            <p:strVal val="#ppt_y+.1"/>
                                          </p:val>
                                        </p:tav>
                                        <p:tav tm="100000">
                                          <p:val>
                                            <p:strVal val="#ppt_y"/>
                                          </p:val>
                                        </p:tav>
                                      </p:tavLst>
                                    </p:anim>
                                    <p:animEffect transition="in" filter="fade">
                                      <p:cBhvr>
                                        <p:cTn id="9" dur="1000"/>
                                        <p:tgtEl>
                                          <p:spTgt spid="2">
                                            <p:txEl>
                                              <p:charRg st="4294967295" end="4294967295"/>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2">
                                            <p:txEl>
                                              <p:charRg st="4294967295" end="4294967295"/>
                                            </p:txEl>
                                          </p:spTgt>
                                        </p:tgtEl>
                                        <p:attrNameLst>
                                          <p:attrName>style.visibility</p:attrName>
                                        </p:attrNameLst>
                                      </p:cBhvr>
                                      <p:to>
                                        <p:strVal val="visible"/>
                                      </p:to>
                                    </p:set>
                                    <p:anim calcmode="lin" valueType="num">
                                      <p:cBhvr>
                                        <p:cTn id="14" dur="10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p:cTn id="15" dur="1000" fill="hold"/>
                                        <p:tgtEl>
                                          <p:spTgt spid="2">
                                            <p:txEl>
                                              <p:charRg st="4294967295" end="4294967295"/>
                                            </p:txEl>
                                          </p:spTgt>
                                        </p:tgtEl>
                                        <p:attrNameLst>
                                          <p:attrName>ppt_y</p:attrName>
                                        </p:attrNameLst>
                                      </p:cBhvr>
                                      <p:tavLst>
                                        <p:tav tm="0">
                                          <p:val>
                                            <p:strVal val="#ppt_y+.1"/>
                                          </p:val>
                                        </p:tav>
                                        <p:tav tm="100000">
                                          <p:val>
                                            <p:strVal val="#ppt_y"/>
                                          </p:val>
                                        </p:tav>
                                      </p:tavLst>
                                    </p:anim>
                                    <p:animEffect transition="in" filter="fade">
                                      <p:cBhvr>
                                        <p:cTn id="16" dur="1000"/>
                                        <p:tgtEl>
                                          <p:spTgt spid="2">
                                            <p:txEl>
                                              <p:charRg st="4294967295" end="429496729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2" nodeType="clickEffect">
                                  <p:stCondLst>
                                    <p:cond delay="0"/>
                                  </p:stCondLst>
                                  <p:childTnLst>
                                    <p:set>
                                      <p:cBhvr>
                                        <p:cTn id="20" dur="1" fill="hold">
                                          <p:stCondLst>
                                            <p:cond delay="0"/>
                                          </p:stCondLst>
                                        </p:cTn>
                                        <p:tgtEl>
                                          <p:spTgt spid="2">
                                            <p:txEl>
                                              <p:charRg st="4294967295" end="4294967295"/>
                                            </p:txEl>
                                          </p:spTgt>
                                        </p:tgtEl>
                                        <p:attrNameLst>
                                          <p:attrName>style.visibility</p:attrName>
                                        </p:attrNameLst>
                                      </p:cBhvr>
                                      <p:to>
                                        <p:strVal val="visible"/>
                                      </p:to>
                                    </p:set>
                                    <p:anim calcmode="lin" valueType="num">
                                      <p:cBhvr>
                                        <p:cTn id="21" dur="10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2">
                                            <p:txEl>
                                              <p:charRg st="4294967295" end="4294967295"/>
                                            </p:txEl>
                                          </p:spTgt>
                                        </p:tgtEl>
                                        <p:attrNameLst>
                                          <p:attrName>ppt_y</p:attrName>
                                        </p:attrNameLst>
                                      </p:cBhvr>
                                      <p:tavLst>
                                        <p:tav tm="0">
                                          <p:val>
                                            <p:strVal val="#ppt_y+.1"/>
                                          </p:val>
                                        </p:tav>
                                        <p:tav tm="100000">
                                          <p:val>
                                            <p:strVal val="#ppt_y"/>
                                          </p:val>
                                        </p:tav>
                                      </p:tavLst>
                                    </p:anim>
                                    <p:animEffect transition="in" filter="fade">
                                      <p:cBhvr>
                                        <p:cTn id="23" dur="1000"/>
                                        <p:tgtEl>
                                          <p:spTgt spid="2">
                                            <p:txEl>
                                              <p:charRg st="4294967295" end="429496729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3" nodeType="clickEffect">
                                  <p:stCondLst>
                                    <p:cond delay="0"/>
                                  </p:stCondLst>
                                  <p:childTnLst>
                                    <p:set>
                                      <p:cBhvr>
                                        <p:cTn id="27" dur="1" fill="hold">
                                          <p:stCondLst>
                                            <p:cond delay="0"/>
                                          </p:stCondLst>
                                        </p:cTn>
                                        <p:tgtEl>
                                          <p:spTgt spid="2">
                                            <p:txEl>
                                              <p:charRg st="4294967295" end="4294967295"/>
                                            </p:txEl>
                                          </p:spTgt>
                                        </p:tgtEl>
                                        <p:attrNameLst>
                                          <p:attrName>style.visibility</p:attrName>
                                        </p:attrNameLst>
                                      </p:cBhvr>
                                      <p:to>
                                        <p:strVal val="visible"/>
                                      </p:to>
                                    </p:set>
                                    <p:anim calcmode="lin" valueType="num">
                                      <p:cBhvr>
                                        <p:cTn id="28" dur="10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p:cTn id="29" dur="1000" fill="hold"/>
                                        <p:tgtEl>
                                          <p:spTgt spid="2">
                                            <p:txEl>
                                              <p:charRg st="4294967295" end="4294967295"/>
                                            </p:txEl>
                                          </p:spTgt>
                                        </p:tgtEl>
                                        <p:attrNameLst>
                                          <p:attrName>ppt_y</p:attrName>
                                        </p:attrNameLst>
                                      </p:cBhvr>
                                      <p:tavLst>
                                        <p:tav tm="0">
                                          <p:val>
                                            <p:strVal val="#ppt_y+.1"/>
                                          </p:val>
                                        </p:tav>
                                        <p:tav tm="100000">
                                          <p:val>
                                            <p:strVal val="#ppt_y"/>
                                          </p:val>
                                        </p:tav>
                                      </p:tavLst>
                                    </p:anim>
                                    <p:animEffect transition="in" filter="fade">
                                      <p:cBhvr>
                                        <p:cTn id="30" dur="1000"/>
                                        <p:tgtEl>
                                          <p:spTgt spid="2">
                                            <p:txEl>
                                              <p:charRg st="4294967295" end="429496729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4" nodeType="clickEffect">
                                  <p:stCondLst>
                                    <p:cond delay="0"/>
                                  </p:stCondLst>
                                  <p:childTnLst>
                                    <p:set>
                                      <p:cBhvr>
                                        <p:cTn id="34" dur="1" fill="hold">
                                          <p:stCondLst>
                                            <p:cond delay="0"/>
                                          </p:stCondLst>
                                        </p:cTn>
                                        <p:tgtEl>
                                          <p:spTgt spid="2">
                                            <p:txEl>
                                              <p:charRg st="4294967295" end="4294967295"/>
                                            </p:txEl>
                                          </p:spTgt>
                                        </p:tgtEl>
                                        <p:attrNameLst>
                                          <p:attrName>style.visibility</p:attrName>
                                        </p:attrNameLst>
                                      </p:cBhvr>
                                      <p:to>
                                        <p:strVal val="visible"/>
                                      </p:to>
                                    </p:set>
                                    <p:anim calcmode="lin" valueType="num">
                                      <p:cBhvr>
                                        <p:cTn id="35" dur="10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p:cTn id="36" dur="1000" fill="hold"/>
                                        <p:tgtEl>
                                          <p:spTgt spid="2">
                                            <p:txEl>
                                              <p:charRg st="4294967295" end="4294967295"/>
                                            </p:txEl>
                                          </p:spTgt>
                                        </p:tgtEl>
                                        <p:attrNameLst>
                                          <p:attrName>ppt_y</p:attrName>
                                        </p:attrNameLst>
                                      </p:cBhvr>
                                      <p:tavLst>
                                        <p:tav tm="0">
                                          <p:val>
                                            <p:strVal val="#ppt_y+.1"/>
                                          </p:val>
                                        </p:tav>
                                        <p:tav tm="100000">
                                          <p:val>
                                            <p:strVal val="#ppt_y"/>
                                          </p:val>
                                        </p:tav>
                                      </p:tavLst>
                                    </p:anim>
                                    <p:animEffect transition="in" filter="fade">
                                      <p:cBhvr>
                                        <p:cTn id="37" dur="1000"/>
                                        <p:tgtEl>
                                          <p:spTgt spid="2">
                                            <p:txEl>
                                              <p:charRg st="4294967295" end="429496729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5" nodeType="clickEffect">
                                  <p:stCondLst>
                                    <p:cond delay="0"/>
                                  </p:stCondLst>
                                  <p:childTnLst>
                                    <p:set>
                                      <p:cBhvr>
                                        <p:cTn id="41" dur="1" fill="hold">
                                          <p:stCondLst>
                                            <p:cond delay="0"/>
                                          </p:stCondLst>
                                        </p:cTn>
                                        <p:tgtEl>
                                          <p:spTgt spid="2">
                                            <p:txEl>
                                              <p:charRg st="4294967295" end="4294967295"/>
                                            </p:txEl>
                                          </p:spTgt>
                                        </p:tgtEl>
                                        <p:attrNameLst>
                                          <p:attrName>style.visibility</p:attrName>
                                        </p:attrNameLst>
                                      </p:cBhvr>
                                      <p:to>
                                        <p:strVal val="visible"/>
                                      </p:to>
                                    </p:set>
                                    <p:animEffect transition="in" filter="barn(inVertical)">
                                      <p:cBhvr>
                                        <p:cTn id="42" dur="500"/>
                                        <p:tgtEl>
                                          <p:spTgt spid="2">
                                            <p:txEl>
                                              <p:charRg st="4294967295" end="429496729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6" nodeType="clickEffect">
                                  <p:stCondLst>
                                    <p:cond delay="0"/>
                                  </p:stCondLst>
                                  <p:childTnLst>
                                    <p:set>
                                      <p:cBhvr>
                                        <p:cTn id="46" dur="1" fill="hold">
                                          <p:stCondLst>
                                            <p:cond delay="0"/>
                                          </p:stCondLst>
                                        </p:cTn>
                                        <p:tgtEl>
                                          <p:spTgt spid="2">
                                            <p:txEl>
                                              <p:charRg st="4294967295" end="4294967295"/>
                                            </p:txEl>
                                          </p:spTgt>
                                        </p:tgtEl>
                                        <p:attrNameLst>
                                          <p:attrName>style.visibility</p:attrName>
                                        </p:attrNameLst>
                                      </p:cBhvr>
                                      <p:to>
                                        <p:strVal val="visible"/>
                                      </p:to>
                                    </p:set>
                                    <p:anim calcmode="lin" valueType="num">
                                      <p:cBhvr>
                                        <p:cTn id="47" dur="10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2">
                                            <p:txEl>
                                              <p:charRg st="4294967295" end="4294967295"/>
                                            </p:txEl>
                                          </p:spTgt>
                                        </p:tgtEl>
                                        <p:attrNameLst>
                                          <p:attrName>ppt_y</p:attrName>
                                        </p:attrNameLst>
                                      </p:cBhvr>
                                      <p:tavLst>
                                        <p:tav tm="0">
                                          <p:val>
                                            <p:strVal val="#ppt_y+.1"/>
                                          </p:val>
                                        </p:tav>
                                        <p:tav tm="100000">
                                          <p:val>
                                            <p:strVal val="#ppt_y"/>
                                          </p:val>
                                        </p:tav>
                                      </p:tavLst>
                                    </p:anim>
                                    <p:animEffect transition="in" filter="fade">
                                      <p:cBhvr>
                                        <p:cTn id="49" dur="1000"/>
                                        <p:tgtEl>
                                          <p:spTgt spid="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2" grpId="1" animBg="1" advAuto="0"/>
      <p:bldP spid="2" grpId="2" animBg="1" advAuto="0"/>
      <p:bldP spid="2" grpId="3" animBg="1" advAuto="0"/>
      <p:bldP spid="2" grpId="4" animBg="1" advAuto="0"/>
      <p:bldP spid="2" grpId="5" animBg="1" advAuto="0"/>
      <p:bldP spid="2" grpId="6" animBg="1" advAuto="0"/>
    </p:bldLst>
    <p:extLst>
      <p:ext uri="smNativeData">
        <pr:smNativeData xmlns:pr="smNativeData" xmlns:p14="http://schemas.microsoft.com/office/powerpoint/2010/main" xmlns="" val="o7CHZgcAAAAFAAAAAAAAAAEAAAAqAAAAAAAAAAAAAAAAAAAAAAAAAAwAAAACAAAAAQAAACoAAAAAAAAAAAAAAAAAAAAAAAAAEwAAAAQAAAABAAAAKgAAAAAAAAAAAAAAAAAAAAAAAAAaAAAABgAAAAEAAAAqAAAAAAAAAAAAAAAAAAAAAAAAACEAAAAIAAAAAQAAACoAAAAAAAAAAAAAAAAAAAAAAAAAKAAAAAoAAAABAAAAEAAAABUAAAAAAAAAAAAAAAAAAAAtAAAADAAAAAEAAAAqAAAAAAAAAAAAAAAAAAAAAAAAAA=="/>
      </p:ext>
    </p:ext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ICAgI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DTBAAAlwEAAAslAABTBgAAECAAACYAAAAIAAAA//////////8="/>
              </a:ext>
            </a:extLst>
          </p:cNvSpPr>
          <p:nvPr/>
        </p:nvSpPr>
        <p:spPr>
          <a:xfrm>
            <a:off x="784225" y="258445"/>
            <a:ext cx="5237480" cy="769620"/>
          </a:xfrm>
          <a:prstGeom prst="rect">
            <a:avLst/>
          </a:prstGeom>
          <a:noFill/>
          <a:ln>
            <a:noFill/>
          </a:ln>
          <a:effectLst/>
        </p:spPr>
        <p:txBody>
          <a:bodyPr vert="horz" wrap="none" lIns="91440" tIns="45720" rIns="91440" bIns="45720" numCol="1" spcCol="215900" anchor="t"/>
          <a:lstStyle>
            <a:lvl1pPr algn="ctr">
              <a:defRPr lang="en-us" sz="6600">
                <a:latin typeface="Josefin Sans bold" pitchFamily="2" charset="0"/>
                <a:ea typeface="Calibri" pitchFamily="2" charset="0"/>
                <a:cs typeface="Calibri" pitchFamily="2" charset="0"/>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lgn="l">
              <a:defRPr lang="en-us"/>
            </a:pPr>
            <a:r>
              <a:rPr lang="en-us" sz="4400">
                <a:solidFill>
                  <a:srgbClr val="568E11"/>
                </a:solidFill>
                <a:latin typeface="Arial" pitchFamily="2" charset="0"/>
                <a:ea typeface="Calibri" pitchFamily="2" charset="0"/>
                <a:cs typeface="Arial" pitchFamily="2" charset="0"/>
              </a:rPr>
              <a:t>Need for this project</a:t>
            </a:r>
            <a:endParaRPr lang="en-in" sz="4400">
              <a:solidFill>
                <a:srgbClr val="568E11"/>
              </a:solidFill>
              <a:latin typeface="Arial" pitchFamily="2" charset="0"/>
              <a:ea typeface="Calibri" pitchFamily="2" charset="0"/>
              <a:cs typeface="Arial" pitchFamily="2" charset="0"/>
            </a:endParaRPr>
          </a:p>
        </p:txBody>
      </p:sp>
      <p:sp>
        <p:nvSpPr>
          <p:cNvPr id="3" name="TextBox 4"/>
          <p:cNvSpPr>
            <a:extLst>
              <a:ext uri="smNativeData">
                <pr:smNativeData xmlns:pr="smNativeData" xmlns:p14="http://schemas.microsoft.com/office/powerpoint/2010/main" xmlns="" val="SMDATA_13_o7CHZhMAAAAlAAAAZAAAAE0AAAAAkAAAAEgAAACQAAAASAAAAAAAAAAAAAAAAAAAAAEAAABQAAAAAAAAAAAA4D8AAAAAAADgPwAAAAAAAOA/AAAAAAAA4D8AAAAAAADgPwAAAAAAAOA/AAAAAAAA4D8AAAAAAADgPwAAAAAAAOA/AAAAAAAA4D8CAAAAjAAAAAAAAAAAAAAATmfI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C03Po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OZ8gF////AQAAAAAAAAAAAAAAAAAAAAAAAAAAAAAAAAAAAAAAAAAAAAAAAH9/fwC03PoDzMzMAMDA/wB/f38AAAAAAAAAAAAAAAAAAAAAAAAAAAAhAAAAGAAAABQAAAD4AgAAKQcAAEFGAAANKQAAECAAACYAAAAIAAAA//////////8="/>
              </a:ext>
            </a:extLst>
          </p:cNvSpPr>
          <p:nvPr/>
        </p:nvSpPr>
        <p:spPr>
          <a:xfrm>
            <a:off x="482600" y="1163955"/>
            <a:ext cx="10937875" cy="5509260"/>
          </a:xfrm>
          <a:prstGeom prst="rect">
            <a:avLst/>
          </a:prstGeom>
          <a:noFill/>
          <a:ln>
            <a:noFill/>
          </a:ln>
          <a:effectLst/>
        </p:spPr>
        <p:txBody>
          <a:bodyPr vert="horz" wrap="square" lIns="91440" tIns="45720" rIns="91440" bIns="45720" numCol="1" spcCol="215900" anchor="t"/>
          <a:lstStyle/>
          <a:p>
            <a:pPr>
              <a:defRPr lang="en-us"/>
            </a:pPr>
            <a:r>
              <a:rPr lang="en-gb" sz="3200"/>
              <a:t>• To conform to our Islamic traditions and </a:t>
            </a:r>
            <a:r>
              <a:rPr lang="en-gb" sz="3200">
                <a:solidFill>
                  <a:srgbClr val="000000"/>
                </a:solidFill>
                <a:latin typeface="Arial" pitchFamily="2" charset="0"/>
                <a:ea typeface="Calibri" pitchFamily="2" charset="0"/>
                <a:cs typeface="Arial" pitchFamily="2" charset="0"/>
              </a:rPr>
              <a:t>adhere to all  </a:t>
            </a:r>
          </a:p>
          <a:p>
            <a:pPr>
              <a:defRPr lang="en-us"/>
            </a:pPr>
            <a:r>
              <a:rPr lang="en-gb" sz="3200">
                <a:solidFill>
                  <a:srgbClr val="000000"/>
                </a:solidFill>
                <a:latin typeface="Arial" pitchFamily="2" charset="0"/>
                <a:ea typeface="Calibri" pitchFamily="2" charset="0"/>
                <a:cs typeface="Arial" pitchFamily="2" charset="0"/>
              </a:rPr>
              <a:t>   government/local authority requirements</a:t>
            </a:r>
            <a:endParaRPr lang="en-gb" sz="3200"/>
          </a:p>
          <a:p>
            <a:pPr>
              <a:defRPr lang="en-us"/>
            </a:pPr>
            <a:endParaRPr lang="en-gb" sz="2400"/>
          </a:p>
          <a:p>
            <a:pPr>
              <a:defRPr lang="en-us"/>
            </a:pPr>
            <a:r>
              <a:rPr lang="en-gb" sz="3200"/>
              <a:t>• GoM’s objective: To provide this service locally to the Muslims </a:t>
            </a:r>
          </a:p>
          <a:p>
            <a:pPr>
              <a:defRPr lang="en-us"/>
            </a:pPr>
            <a:r>
              <a:rPr lang="en-gb" sz="3200"/>
              <a:t>    and those who adhere to our principles</a:t>
            </a:r>
          </a:p>
          <a:p>
            <a:pPr>
              <a:defRPr lang="en-us"/>
            </a:pPr>
            <a:endParaRPr lang="en-gb" sz="2400"/>
          </a:p>
          <a:p>
            <a:pPr>
              <a:defRPr lang="en-us"/>
            </a:pPr>
            <a:r>
              <a:rPr lang="en-gb" sz="3200"/>
              <a:t>• Nearest Islamic cemetery is North of Bristol (Near Itchington)</a:t>
            </a:r>
          </a:p>
          <a:p>
            <a:pPr>
              <a:defRPr lang="en-us"/>
            </a:pPr>
            <a:endParaRPr lang="en-gb" sz="2400"/>
          </a:p>
          <a:p>
            <a:pPr>
              <a:defRPr lang="en-us"/>
            </a:pPr>
            <a:r>
              <a:rPr lang="en-gb" sz="3200"/>
              <a:t>• To reduce cost for the Muslim community to under £2000 </a:t>
            </a:r>
          </a:p>
          <a:p>
            <a:pPr>
              <a:defRPr lang="en-us"/>
            </a:pPr>
            <a:r>
              <a:rPr lang="en-gb" sz="3200"/>
              <a:t>    (Pentiddy – under £1000)</a:t>
            </a:r>
          </a:p>
          <a:p>
            <a:pPr>
              <a:defRPr lang="en-us"/>
            </a:pPr>
            <a:endParaRPr lang="en-gb" sz="2400"/>
          </a:p>
          <a:p>
            <a:pPr>
              <a:defRPr lang="en-us"/>
            </a:pPr>
            <a:r>
              <a:rPr lang="en-gb" sz="3200"/>
              <a:t>• Current cost of burial – Just under £6000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Effect transition="in" filter="wheel(1)">
                                      <p:cBhvr>
                                        <p:cTn id="7" dur="2000"/>
                                        <p:tgtEl>
                                          <p:spTgt spid="2">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charRg st="4294967295" end="4294967295"/>
                                            </p:txEl>
                                          </p:spTgt>
                                        </p:tgtEl>
                                        <p:attrNameLst>
                                          <p:attrName>style.visibility</p:attrName>
                                        </p:attrNameLst>
                                      </p:cBhvr>
                                      <p:to>
                                        <p:strVal val="visible"/>
                                      </p:to>
                                    </p:set>
                                    <p:animEffect transition="in" filter="wheel(1)">
                                      <p:cBhvr>
                                        <p:cTn id="12" dur="2000"/>
                                        <p:tgtEl>
                                          <p:spTgt spid="3">
                                            <p:txEl>
                                              <p:charRg st="4294967295" end="429496729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childTnLst>
                                    <p:set>
                                      <p:cBhvr>
                                        <p:cTn id="16" dur="1" fill="hold">
                                          <p:stCondLst>
                                            <p:cond delay="0"/>
                                          </p:stCondLst>
                                        </p:cTn>
                                        <p:tgtEl>
                                          <p:spTgt spid="3">
                                            <p:txEl>
                                              <p:charRg st="4294967295" end="4294967295"/>
                                            </p:txEl>
                                          </p:spTgt>
                                        </p:tgtEl>
                                        <p:attrNameLst>
                                          <p:attrName>style.visibility</p:attrName>
                                        </p:attrNameLst>
                                      </p:cBhvr>
                                      <p:to>
                                        <p:strVal val="visible"/>
                                      </p:to>
                                    </p:set>
                                    <p:animEffect transition="in" filter="wheel(1)">
                                      <p:cBhvr>
                                        <p:cTn id="17" dur="2000"/>
                                        <p:tgtEl>
                                          <p:spTgt spid="3">
                                            <p:txEl>
                                              <p:charRg st="4294967295" end="429496729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2" nodeType="clickEffect">
                                  <p:stCondLst>
                                    <p:cond delay="0"/>
                                  </p:stCondLst>
                                  <p:childTnLst>
                                    <p:set>
                                      <p:cBhvr>
                                        <p:cTn id="21" dur="1" fill="hold">
                                          <p:stCondLst>
                                            <p:cond delay="0"/>
                                          </p:stCondLst>
                                        </p:cTn>
                                        <p:tgtEl>
                                          <p:spTgt spid="3">
                                            <p:txEl>
                                              <p:charRg st="4294967295" end="4294967295"/>
                                            </p:txEl>
                                          </p:spTgt>
                                        </p:tgtEl>
                                        <p:attrNameLst>
                                          <p:attrName>style.visibility</p:attrName>
                                        </p:attrNameLst>
                                      </p:cBhvr>
                                      <p:to>
                                        <p:strVal val="visible"/>
                                      </p:to>
                                    </p:set>
                                    <p:animEffect transition="in" filter="wheel(1)">
                                      <p:cBhvr>
                                        <p:cTn id="22" dur="2000"/>
                                        <p:tgtEl>
                                          <p:spTgt spid="3">
                                            <p:txEl>
                                              <p:charRg st="4294967295" end="429496729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3" nodeType="clickEffect">
                                  <p:stCondLst>
                                    <p:cond delay="0"/>
                                  </p:stCondLst>
                                  <p:childTnLst>
                                    <p:set>
                                      <p:cBhvr>
                                        <p:cTn id="26" dur="1" fill="hold">
                                          <p:stCondLst>
                                            <p:cond delay="0"/>
                                          </p:stCondLst>
                                        </p:cTn>
                                        <p:tgtEl>
                                          <p:spTgt spid="3">
                                            <p:txEl>
                                              <p:charRg st="4294967295" end="4294967295"/>
                                            </p:txEl>
                                          </p:spTgt>
                                        </p:tgtEl>
                                        <p:attrNameLst>
                                          <p:attrName>style.visibility</p:attrName>
                                        </p:attrNameLst>
                                      </p:cBhvr>
                                      <p:to>
                                        <p:strVal val="visible"/>
                                      </p:to>
                                    </p:set>
                                    <p:animEffect transition="in" filter="wheel(1)">
                                      <p:cBhvr>
                                        <p:cTn id="27" dur="2000"/>
                                        <p:tgtEl>
                                          <p:spTgt spid="3">
                                            <p:txEl>
                                              <p:charRg st="4294967295" end="429496729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4" nodeType="clickEffect">
                                  <p:stCondLst>
                                    <p:cond delay="0"/>
                                  </p:stCondLst>
                                  <p:childTnLst>
                                    <p:set>
                                      <p:cBhvr>
                                        <p:cTn id="31" dur="1" fill="hold">
                                          <p:stCondLst>
                                            <p:cond delay="0"/>
                                          </p:stCondLst>
                                        </p:cTn>
                                        <p:tgtEl>
                                          <p:spTgt spid="3">
                                            <p:txEl>
                                              <p:charRg st="4294967295" end="4294967295"/>
                                            </p:txEl>
                                          </p:spTgt>
                                        </p:tgtEl>
                                        <p:attrNameLst>
                                          <p:attrName>style.visibility</p:attrName>
                                        </p:attrNameLst>
                                      </p:cBhvr>
                                      <p:to>
                                        <p:strVal val="visible"/>
                                      </p:to>
                                    </p:set>
                                    <p:animEffect transition="in" filter="wheel(1)">
                                      <p:cBhvr>
                                        <p:cTn id="32" dur="2000"/>
                                        <p:tgtEl>
                                          <p:spTgt spid="3">
                                            <p:txEl>
                                              <p:charRg st="4294967295" end="429496729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5" nodeType="clickEffect">
                                  <p:stCondLst>
                                    <p:cond delay="0"/>
                                  </p:stCondLst>
                                  <p:childTnLst>
                                    <p:set>
                                      <p:cBhvr>
                                        <p:cTn id="36" dur="1" fill="hold">
                                          <p:stCondLst>
                                            <p:cond delay="0"/>
                                          </p:stCondLst>
                                        </p:cTn>
                                        <p:tgtEl>
                                          <p:spTgt spid="3">
                                            <p:txEl>
                                              <p:charRg st="4294967295" end="4294967295"/>
                                            </p:txEl>
                                          </p:spTgt>
                                        </p:tgtEl>
                                        <p:attrNameLst>
                                          <p:attrName>style.visibility</p:attrName>
                                        </p:attrNameLst>
                                      </p:cBhvr>
                                      <p:to>
                                        <p:strVal val="visible"/>
                                      </p:to>
                                    </p:set>
                                    <p:animEffect transition="in" filter="wheel(1)">
                                      <p:cBhvr>
                                        <p:cTn id="37" dur="2000"/>
                                        <p:tgtEl>
                                          <p:spTgt spid="3">
                                            <p:txEl>
                                              <p:charRg st="4294967295" end="429496729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6" nodeType="clickEffect">
                                  <p:stCondLst>
                                    <p:cond delay="0"/>
                                  </p:stCondLst>
                                  <p:childTnLst>
                                    <p:set>
                                      <p:cBhvr>
                                        <p:cTn id="41" dur="1" fill="hold">
                                          <p:stCondLst>
                                            <p:cond delay="0"/>
                                          </p:stCondLst>
                                        </p:cTn>
                                        <p:tgtEl>
                                          <p:spTgt spid="3">
                                            <p:txEl>
                                              <p:charRg st="4294967295" end="4294967295"/>
                                            </p:txEl>
                                          </p:spTgt>
                                        </p:tgtEl>
                                        <p:attrNameLst>
                                          <p:attrName>style.visibility</p:attrName>
                                        </p:attrNameLst>
                                      </p:cBhvr>
                                      <p:to>
                                        <p:strVal val="visible"/>
                                      </p:to>
                                    </p:set>
                                    <p:animEffect transition="in" filter="wheel(1)">
                                      <p:cBhvr>
                                        <p:cTn id="42" dur="2000"/>
                                        <p:tgtEl>
                                          <p:spTgt spid="3">
                                            <p:txEl>
                                              <p:charRg st="4294967295" end="429496729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7" nodeType="clickEffect">
                                  <p:stCondLst>
                                    <p:cond delay="0"/>
                                  </p:stCondLst>
                                  <p:childTnLst>
                                    <p:set>
                                      <p:cBhvr>
                                        <p:cTn id="46" dur="1" fill="hold">
                                          <p:stCondLst>
                                            <p:cond delay="0"/>
                                          </p:stCondLst>
                                        </p:cTn>
                                        <p:tgtEl>
                                          <p:spTgt spid="3">
                                            <p:txEl>
                                              <p:charRg st="4294967295" end="4294967295"/>
                                            </p:txEl>
                                          </p:spTgt>
                                        </p:tgtEl>
                                        <p:attrNameLst>
                                          <p:attrName>style.visibility</p:attrName>
                                        </p:attrNameLst>
                                      </p:cBhvr>
                                      <p:to>
                                        <p:strVal val="visible"/>
                                      </p:to>
                                    </p:set>
                                    <p:animEffect transition="in" filter="wheel(1)">
                                      <p:cBhvr>
                                        <p:cTn id="47" dur="2000"/>
                                        <p:tgtEl>
                                          <p:spTgt spid="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nimBg="1" advAuto="0"/>
      <p:bldP spid="3" grpId="1" animBg="1" advAuto="0"/>
      <p:bldP spid="3" grpId="2" animBg="1" advAuto="0"/>
      <p:bldP spid="3" grpId="3" animBg="1" advAuto="0"/>
      <p:bldP spid="3" grpId="4" animBg="1" advAuto="0"/>
      <p:bldP spid="3" grpId="5" animBg="1" advAuto="0"/>
      <p:bldP spid="3" grpId="6" animBg="1" advAuto="0"/>
      <p:bldP spid="3" grpId="7" animBg="1" advAuto="0"/>
    </p:bldLst>
    <p:extLst>
      <p:ext uri="smNativeData">
        <pr:smNativeData xmlns:pr="smNativeData" xmlns:p14="http://schemas.microsoft.com/office/powerpoint/2010/main" xmlns="" val="o7CHZgkAAAAFAAAAAAAAAAEAAAAVAAAAAQAAAAAAAAAAAAAAAAAAAAoAAAAAAAAAAQAAABUAAAABAAAAAAAAAAAAAAAAAAAADwAAAAEAAAABAAAAFQAAAAEAAAAAAAAAAAAAAAAAAAAUAAAAAwAAAAEAAAAVAAAAAQAAAAAAAAAAAAAAAAAAABkAAAAEAAAAAQAAABUAAAABAAAAAAAAAAAAAAAAAAAAHgAAAAYAAAABAAAAFQAAAAEAAAAAAAAAAAAAAAAAAAAjAAAACAAAAAEAAAAVAAAAAQAAAAAAAAAAAAAAAAAAACgAAAAJAAAAAQAAABUAAAABAAAAAAAAAAAAAAAAAAAALQAAAAsAAAABAAAAFQAAAAEAAAAAAAAAAAAAAAAAAAA="/>
      </p:ext>
    </p:extLst>
  </p:timing>
</p:sld>
</file>

<file path=ppt/theme/theme1.xml><?xml version="1.0" encoding="utf-8"?>
<a:theme xmlns:a="http://schemas.openxmlformats.org/drawingml/2006/main" name="Presentation">
  <a:themeElements>
    <a:clrScheme name="Presentation 1">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Presentation">
      <a:majorFont>
        <a:latin typeface="Calibri Light"/>
        <a:ea typeface="Calibri Light"/>
        <a:cs typeface="Calibri Light"/>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alpha val="62000"/>
          </a:schemeClr>
        </a:solidFill>
        <a:ln>
          <a:noFill/>
        </a:ln>
        <a:effectLst/>
      </a:spPr>
      <a:bodyPr>
        <a:prstTxWarp prst="textNoShape">
          <a:avLst/>
        </a:prstTxWarp>
        <a:noAutofit/>
      </a:bodyPr>
      <a:lstStyle>
        <a:defPPr>
          <a:defRPr/>
        </a:defPPr>
      </a:lstStyle>
      <a:style>
        <a:lnRef idx="0">
          <a:schemeClr val="accent1"/>
        </a:lnRef>
        <a:fillRef idx="0">
          <a:schemeClr val="accent1"/>
        </a:fillRef>
        <a:effectRef idx="0">
          <a:schemeClr val="accent1"/>
        </a:effectRef>
        <a:fontRef idx="minor">
          <a:schemeClr val="lt1"/>
        </a:fontRef>
      </a:style>
    </a:spDef>
  </a:objectDefaults>
  <a:extraClrSchemeLst>
    <a:extraClrScheme>
      <a:clrScheme name="Presentation 1">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clrMap bg1="lt1" tx1="dk1" bg2="lt2" tx2="dk2" accent1="accent1" accent2="accent2" accent3="accent3" accent4="accent4" accent5="accent5" accent6="accent6" hlink="hlink" folHlink="folHlink"/>
    </a:extraClrScheme>
    <a:extraClrScheme>
      <a:clrScheme name="Presentation 2">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tion">
  <a:themeElements>
    <a:clrScheme name="Presentation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resentation">
      <a:majorFont>
        <a:latin typeface="Calibri Light"/>
        <a:ea typeface="Calibri Light"/>
        <a:cs typeface="Calibri Light"/>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alpha val="62000"/>
          </a:schemeClr>
        </a:solidFill>
        <a:ln>
          <a:noFill/>
        </a:ln>
        <a:effectLst/>
      </a:spPr>
      <a:bodyPr>
        <a:prstTxWarp prst="textNoShape">
          <a:avLst/>
        </a:prstTxWarp>
        <a:noAutofit/>
      </a:bodyPr>
      <a:lstStyle>
        <a:defPPr>
          <a:defRPr/>
        </a:defPPr>
      </a:lstStyle>
      <a:style>
        <a:lnRef idx="0">
          <a:schemeClr val="accent1"/>
        </a:lnRef>
        <a:fillRef idx="0">
          <a:schemeClr val="accent1"/>
        </a:fillRef>
        <a:effectRef idx="0">
          <a:schemeClr val="accent1"/>
        </a:effectRef>
        <a:fontRef idx="minor">
          <a:schemeClr val="lt1"/>
        </a:fontRef>
      </a:style>
    </a:spDef>
  </a:objectDefaults>
  <a:extraClrSchemeLst>
    <a:extraClrScheme>
      <a:clrScheme name="Presentation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clrMap bg1="lt1" tx1="dk1" bg2="lt2" tx2="dk2" accent1="accent1" accent2="accent2" accent3="accent3" accent4="accent4" accent5="accent5" accent6="accent6" hlink="hlink" folHlink="folHlink"/>
    </a:extraClrScheme>
    <a:extraClrScheme>
      <a:clrScheme name="Presentation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1</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Zabid</dc:creator>
  <cp:keywords/>
  <dc:description/>
  <cp:lastModifiedBy>Salim Mahadik</cp:lastModifiedBy>
  <cp:revision>1</cp:revision>
  <dcterms:created xsi:type="dcterms:W3CDTF">2020-04-16T04:16:18Z</dcterms:created>
  <dcterms:modified xsi:type="dcterms:W3CDTF">2024-07-08T09:13:41Z</dcterms:modified>
</cp:coreProperties>
</file>