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61" r:id="rId2"/>
    <p:sldId id="339" r:id="rId3"/>
    <p:sldId id="343" r:id="rId4"/>
    <p:sldId id="342" r:id="rId5"/>
    <p:sldId id="340" r:id="rId6"/>
    <p:sldId id="341" r:id="rId7"/>
    <p:sldId id="267" r:id="rId8"/>
    <p:sldId id="334" r:id="rId9"/>
    <p:sldId id="269" r:id="rId10"/>
    <p:sldId id="344" r:id="rId11"/>
    <p:sldId id="347" r:id="rId12"/>
    <p:sldId id="346" r:id="rId13"/>
    <p:sldId id="345" r:id="rId14"/>
    <p:sldId id="272" r:id="rId15"/>
    <p:sldId id="276" r:id="rId16"/>
    <p:sldId id="348" r:id="rId17"/>
    <p:sldId id="335" r:id="rId18"/>
    <p:sldId id="336" r:id="rId19"/>
    <p:sldId id="337" r:id="rId20"/>
  </p:sldIdLst>
  <p:sldSz cx="12192000" cy="6858000"/>
  <p:notesSz cx="6797675" cy="9926638"/>
  <p:embeddedFontLst>
    <p:embeddedFont>
      <p:font typeface="Josefin Sans Light" pitchFamily="2" charset="0"/>
      <p:regular r:id="rId22"/>
      <p: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415" userDrawn="1">
          <p15:clr>
            <a:srgbClr val="A4A3A4"/>
          </p15:clr>
        </p15:guide>
        <p15:guide id="3" pos="7265" userDrawn="1">
          <p15:clr>
            <a:srgbClr val="A4A3A4"/>
          </p15:clr>
        </p15:guide>
        <p15:guide id="4" orient="horz" pos="572" userDrawn="1">
          <p15:clr>
            <a:srgbClr val="A4A3A4"/>
          </p15:clr>
        </p15:guide>
        <p15:guide id="5" pos="1005" userDrawn="1">
          <p15:clr>
            <a:srgbClr val="A4A3A4"/>
          </p15:clr>
        </p15:guide>
        <p15:guide id="6" orient="horz" pos="1207" userDrawn="1">
          <p15:clr>
            <a:srgbClr val="A4A3A4"/>
          </p15:clr>
        </p15:guide>
        <p15:guide id="7" pos="756" userDrawn="1">
          <p15:clr>
            <a:srgbClr val="A4A3A4"/>
          </p15:clr>
        </p15:guide>
        <p15:guide id="8" pos="3840" userDrawn="1">
          <p15:clr>
            <a:srgbClr val="A4A3A4"/>
          </p15:clr>
        </p15:guide>
        <p15:guide id="9" pos="1912" userDrawn="1">
          <p15:clr>
            <a:srgbClr val="A4A3A4"/>
          </p15:clr>
        </p15:guide>
        <p15:guide id="10" pos="211" userDrawn="1">
          <p15:clr>
            <a:srgbClr val="A4A3A4"/>
          </p15:clr>
        </p15:guide>
        <p15:guide id="11" pos="7469" userDrawn="1">
          <p15:clr>
            <a:srgbClr val="A4A3A4"/>
          </p15:clr>
        </p15:guide>
        <p15:guide id="12" orient="horz" pos="482" userDrawn="1">
          <p15:clr>
            <a:srgbClr val="A4A3A4"/>
          </p15:clr>
        </p15:guide>
        <p15:guide id="13" pos="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9E8"/>
    <a:srgbClr val="4267B2"/>
    <a:srgbClr val="1DA1F2"/>
    <a:srgbClr val="FB0114"/>
    <a:srgbClr val="60523C"/>
    <a:srgbClr val="17170F"/>
    <a:srgbClr val="05080F"/>
    <a:srgbClr val="E1DE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8" autoAdjust="0"/>
    <p:restoredTop sz="95260" autoAdjust="0"/>
  </p:normalViewPr>
  <p:slideViewPr>
    <p:cSldViewPr snapToGrid="0">
      <p:cViewPr varScale="1">
        <p:scale>
          <a:sx n="82" d="100"/>
          <a:sy n="82" d="100"/>
        </p:scale>
        <p:origin x="533" y="106"/>
      </p:cViewPr>
      <p:guideLst>
        <p:guide orient="horz" pos="2137"/>
        <p:guide pos="415"/>
        <p:guide pos="7265"/>
        <p:guide orient="horz" pos="572"/>
        <p:guide pos="1005"/>
        <p:guide orient="horz" pos="1207"/>
        <p:guide pos="756"/>
        <p:guide pos="3840"/>
        <p:guide pos="1912"/>
        <p:guide pos="211"/>
        <p:guide pos="7469"/>
        <p:guide orient="horz" pos="482"/>
        <p:guide pos="75"/>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573729A-91B5-4B9B-B9D3-8022324BE881}" type="datetimeFigureOut">
              <a:rPr lang="en-GB" smtClean="0"/>
              <a:t>28/08/2024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D0C1AFB-5271-4D89-B088-D9E38B7CB4A1}" type="slidenum">
              <a:rPr lang="en-GB" smtClean="0"/>
              <a:t>‹#›</a:t>
            </a:fld>
            <a:endParaRPr lang="en-GB"/>
          </a:p>
        </p:txBody>
      </p:sp>
    </p:spTree>
    <p:extLst>
      <p:ext uri="{BB962C8B-B14F-4D97-AF65-F5344CB8AC3E}">
        <p14:creationId xmlns:p14="http://schemas.microsoft.com/office/powerpoint/2010/main" val="169516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D0C1AFB-5271-4D89-B088-D9E38B7CB4A1}" type="slidenum">
              <a:rPr lang="en-GB" smtClean="0"/>
              <a:t>12</a:t>
            </a:fld>
            <a:endParaRPr lang="en-GB"/>
          </a:p>
        </p:txBody>
      </p:sp>
    </p:spTree>
    <p:extLst>
      <p:ext uri="{BB962C8B-B14F-4D97-AF65-F5344CB8AC3E}">
        <p14:creationId xmlns:p14="http://schemas.microsoft.com/office/powerpoint/2010/main" val="1525953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622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FD2822C-C962-45D0-A6DF-F65144EB2079}"/>
              </a:ext>
            </a:extLst>
          </p:cNvPr>
          <p:cNvSpPr>
            <a:spLocks noGrp="1"/>
          </p:cNvSpPr>
          <p:nvPr>
            <p:ph type="pic" sz="quarter" idx="10"/>
          </p:nvPr>
        </p:nvSpPr>
        <p:spPr>
          <a:xfrm>
            <a:off x="0" y="-1"/>
            <a:ext cx="12192000" cy="3759201"/>
          </a:xfrm>
          <a:custGeom>
            <a:avLst/>
            <a:gdLst>
              <a:gd name="connsiteX0" fmla="*/ 0 w 12192000"/>
              <a:gd name="connsiteY0" fmla="*/ 0 h 3009900"/>
              <a:gd name="connsiteX1" fmla="*/ 12192000 w 12192000"/>
              <a:gd name="connsiteY1" fmla="*/ 0 h 3009900"/>
              <a:gd name="connsiteX2" fmla="*/ 12192000 w 12192000"/>
              <a:gd name="connsiteY2" fmla="*/ 3009900 h 3009900"/>
              <a:gd name="connsiteX3" fmla="*/ 0 w 12192000"/>
              <a:gd name="connsiteY3" fmla="*/ 3009900 h 3009900"/>
            </a:gdLst>
            <a:ahLst/>
            <a:cxnLst>
              <a:cxn ang="0">
                <a:pos x="connsiteX0" y="connsiteY0"/>
              </a:cxn>
              <a:cxn ang="0">
                <a:pos x="connsiteX1" y="connsiteY1"/>
              </a:cxn>
              <a:cxn ang="0">
                <a:pos x="connsiteX2" y="connsiteY2"/>
              </a:cxn>
              <a:cxn ang="0">
                <a:pos x="connsiteX3" y="connsiteY3"/>
              </a:cxn>
            </a:cxnLst>
            <a:rect l="l" t="t" r="r" b="b"/>
            <a:pathLst>
              <a:path w="12192000" h="3009900">
                <a:moveTo>
                  <a:pt x="0" y="0"/>
                </a:moveTo>
                <a:lnTo>
                  <a:pt x="12192000" y="0"/>
                </a:lnTo>
                <a:lnTo>
                  <a:pt x="12192000" y="3009900"/>
                </a:lnTo>
                <a:lnTo>
                  <a:pt x="0" y="3009900"/>
                </a:lnTo>
                <a:close/>
              </a:path>
            </a:pathLst>
          </a:custGeom>
        </p:spPr>
        <p:txBody>
          <a:bodyPr wrap="square">
            <a:noAutofit/>
          </a:bodyPr>
          <a:lstStyle/>
          <a:p>
            <a:endParaRPr lang="en-IN"/>
          </a:p>
        </p:txBody>
      </p:sp>
    </p:spTree>
    <p:extLst>
      <p:ext uri="{BB962C8B-B14F-4D97-AF65-F5344CB8AC3E}">
        <p14:creationId xmlns:p14="http://schemas.microsoft.com/office/powerpoint/2010/main" val="326164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7B6809D-A36B-45AA-BB46-AA76CAB3E778}"/>
              </a:ext>
            </a:extLst>
          </p:cNvPr>
          <p:cNvSpPr>
            <a:spLocks noGrp="1"/>
          </p:cNvSpPr>
          <p:nvPr>
            <p:ph type="pic" sz="quarter" idx="10"/>
          </p:nvPr>
        </p:nvSpPr>
        <p:spPr>
          <a:xfrm>
            <a:off x="0" y="3327400"/>
            <a:ext cx="12192000" cy="3530600"/>
          </a:xfrm>
        </p:spPr>
        <p:txBody>
          <a:bodyPr/>
          <a:lstStyle/>
          <a:p>
            <a:endParaRPr lang="en-IN"/>
          </a:p>
        </p:txBody>
      </p:sp>
    </p:spTree>
    <p:extLst>
      <p:ext uri="{BB962C8B-B14F-4D97-AF65-F5344CB8AC3E}">
        <p14:creationId xmlns:p14="http://schemas.microsoft.com/office/powerpoint/2010/main" val="1109565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EB8CC9E-082E-4F98-A83B-ACA6A6763401}"/>
              </a:ext>
            </a:extLst>
          </p:cNvPr>
          <p:cNvSpPr>
            <a:spLocks noGrp="1"/>
          </p:cNvSpPr>
          <p:nvPr>
            <p:ph type="pic" sz="quarter" idx="12"/>
          </p:nvPr>
        </p:nvSpPr>
        <p:spPr>
          <a:xfrm>
            <a:off x="8129586" y="0"/>
            <a:ext cx="4062414" cy="6858000"/>
          </a:xfrm>
          <a:custGeom>
            <a:avLst/>
            <a:gdLst>
              <a:gd name="connsiteX0" fmla="*/ 0 w 4062414"/>
              <a:gd name="connsiteY0" fmla="*/ 0 h 6858000"/>
              <a:gd name="connsiteX1" fmla="*/ 4062414 w 4062414"/>
              <a:gd name="connsiteY1" fmla="*/ 0 h 6858000"/>
              <a:gd name="connsiteX2" fmla="*/ 4062414 w 4062414"/>
              <a:gd name="connsiteY2" fmla="*/ 6858000 h 6858000"/>
              <a:gd name="connsiteX3" fmla="*/ 0 w 40624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4" h="6858000">
                <a:moveTo>
                  <a:pt x="0" y="0"/>
                </a:moveTo>
                <a:lnTo>
                  <a:pt x="4062414" y="0"/>
                </a:lnTo>
                <a:lnTo>
                  <a:pt x="4062414" y="6858000"/>
                </a:lnTo>
                <a:lnTo>
                  <a:pt x="0" y="6858000"/>
                </a:lnTo>
                <a:close/>
              </a:path>
            </a:pathLst>
          </a:custGeom>
        </p:spPr>
        <p:txBody>
          <a:bodyPr wrap="square">
            <a:noAutofit/>
          </a:bodyPr>
          <a:lstStyle/>
          <a:p>
            <a:endParaRPr lang="en-IN"/>
          </a:p>
        </p:txBody>
      </p:sp>
      <p:sp>
        <p:nvSpPr>
          <p:cNvPr id="11" name="Picture Placeholder 10">
            <a:extLst>
              <a:ext uri="{FF2B5EF4-FFF2-40B4-BE49-F238E27FC236}">
                <a16:creationId xmlns:a16="http://schemas.microsoft.com/office/drawing/2014/main" id="{2DEBCCDE-B61B-41C0-A28F-56379D0D03E7}"/>
              </a:ext>
            </a:extLst>
          </p:cNvPr>
          <p:cNvSpPr>
            <a:spLocks noGrp="1"/>
          </p:cNvSpPr>
          <p:nvPr>
            <p:ph type="pic" sz="quarter" idx="11"/>
          </p:nvPr>
        </p:nvSpPr>
        <p:spPr>
          <a:xfrm>
            <a:off x="4064793" y="0"/>
            <a:ext cx="4062414" cy="6858000"/>
          </a:xfrm>
          <a:custGeom>
            <a:avLst/>
            <a:gdLst>
              <a:gd name="connsiteX0" fmla="*/ 0 w 4062414"/>
              <a:gd name="connsiteY0" fmla="*/ 0 h 6858000"/>
              <a:gd name="connsiteX1" fmla="*/ 4062414 w 4062414"/>
              <a:gd name="connsiteY1" fmla="*/ 0 h 6858000"/>
              <a:gd name="connsiteX2" fmla="*/ 4062414 w 4062414"/>
              <a:gd name="connsiteY2" fmla="*/ 6858000 h 6858000"/>
              <a:gd name="connsiteX3" fmla="*/ 0 w 40624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4" h="6858000">
                <a:moveTo>
                  <a:pt x="0" y="0"/>
                </a:moveTo>
                <a:lnTo>
                  <a:pt x="4062414" y="0"/>
                </a:lnTo>
                <a:lnTo>
                  <a:pt x="4062414" y="6858000"/>
                </a:lnTo>
                <a:lnTo>
                  <a:pt x="0" y="6858000"/>
                </a:lnTo>
                <a:close/>
              </a:path>
            </a:pathLst>
          </a:custGeom>
        </p:spPr>
        <p:txBody>
          <a:bodyPr wrap="square">
            <a:noAutofit/>
          </a:bodyPr>
          <a:lstStyle/>
          <a:p>
            <a:endParaRPr lang="en-IN"/>
          </a:p>
        </p:txBody>
      </p:sp>
      <p:sp>
        <p:nvSpPr>
          <p:cNvPr id="8" name="Picture Placeholder 7">
            <a:extLst>
              <a:ext uri="{FF2B5EF4-FFF2-40B4-BE49-F238E27FC236}">
                <a16:creationId xmlns:a16="http://schemas.microsoft.com/office/drawing/2014/main" id="{693CEE59-2EAF-4CE6-98E4-6B1234AE4396}"/>
              </a:ext>
            </a:extLst>
          </p:cNvPr>
          <p:cNvSpPr>
            <a:spLocks noGrp="1"/>
          </p:cNvSpPr>
          <p:nvPr>
            <p:ph type="pic" sz="quarter" idx="10"/>
          </p:nvPr>
        </p:nvSpPr>
        <p:spPr>
          <a:xfrm>
            <a:off x="0" y="0"/>
            <a:ext cx="4062414" cy="6858000"/>
          </a:xfrm>
          <a:custGeom>
            <a:avLst/>
            <a:gdLst>
              <a:gd name="connsiteX0" fmla="*/ 0 w 4062414"/>
              <a:gd name="connsiteY0" fmla="*/ 0 h 6858000"/>
              <a:gd name="connsiteX1" fmla="*/ 4062414 w 4062414"/>
              <a:gd name="connsiteY1" fmla="*/ 0 h 6858000"/>
              <a:gd name="connsiteX2" fmla="*/ 4062414 w 4062414"/>
              <a:gd name="connsiteY2" fmla="*/ 6858000 h 6858000"/>
              <a:gd name="connsiteX3" fmla="*/ 0 w 40624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4" h="6858000">
                <a:moveTo>
                  <a:pt x="0" y="0"/>
                </a:moveTo>
                <a:lnTo>
                  <a:pt x="4062414" y="0"/>
                </a:lnTo>
                <a:lnTo>
                  <a:pt x="4062414" y="6858000"/>
                </a:lnTo>
                <a:lnTo>
                  <a:pt x="0" y="6858000"/>
                </a:lnTo>
                <a:close/>
              </a:path>
            </a:pathLst>
          </a:custGeom>
        </p:spPr>
        <p:txBody>
          <a:bodyPr wrap="square">
            <a:noAutofit/>
          </a:bodyPr>
          <a:lstStyle/>
          <a:p>
            <a:endParaRPr lang="en-IN"/>
          </a:p>
        </p:txBody>
      </p:sp>
    </p:spTree>
    <p:extLst>
      <p:ext uri="{BB962C8B-B14F-4D97-AF65-F5344CB8AC3E}">
        <p14:creationId xmlns:p14="http://schemas.microsoft.com/office/powerpoint/2010/main" val="2243296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11912F99-9A7F-456A-9E03-856C7C7BEAEE}"/>
              </a:ext>
            </a:extLst>
          </p:cNvPr>
          <p:cNvSpPr>
            <a:spLocks noGrp="1"/>
          </p:cNvSpPr>
          <p:nvPr>
            <p:ph type="pic" sz="quarter" idx="13"/>
          </p:nvPr>
        </p:nvSpPr>
        <p:spPr>
          <a:xfrm>
            <a:off x="9160800" y="0"/>
            <a:ext cx="3031200" cy="6858000"/>
          </a:xfrm>
          <a:custGeom>
            <a:avLst/>
            <a:gdLst>
              <a:gd name="connsiteX0" fmla="*/ 0 w 3031200"/>
              <a:gd name="connsiteY0" fmla="*/ 0 h 6858000"/>
              <a:gd name="connsiteX1" fmla="*/ 3031200 w 3031200"/>
              <a:gd name="connsiteY1" fmla="*/ 0 h 6858000"/>
              <a:gd name="connsiteX2" fmla="*/ 3031200 w 3031200"/>
              <a:gd name="connsiteY2" fmla="*/ 6858000 h 6858000"/>
              <a:gd name="connsiteX3" fmla="*/ 0 w 3031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31200" h="6858000">
                <a:moveTo>
                  <a:pt x="0" y="0"/>
                </a:moveTo>
                <a:lnTo>
                  <a:pt x="3031200" y="0"/>
                </a:lnTo>
                <a:lnTo>
                  <a:pt x="3031200" y="6858000"/>
                </a:lnTo>
                <a:lnTo>
                  <a:pt x="0" y="6858000"/>
                </a:lnTo>
                <a:close/>
              </a:path>
            </a:pathLst>
          </a:custGeom>
        </p:spPr>
        <p:txBody>
          <a:bodyPr wrap="square">
            <a:noAutofit/>
          </a:bodyPr>
          <a:lstStyle/>
          <a:p>
            <a:endParaRPr lang="en-IN"/>
          </a:p>
        </p:txBody>
      </p:sp>
      <p:sp>
        <p:nvSpPr>
          <p:cNvPr id="18" name="Picture Placeholder 17">
            <a:extLst>
              <a:ext uri="{FF2B5EF4-FFF2-40B4-BE49-F238E27FC236}">
                <a16:creationId xmlns:a16="http://schemas.microsoft.com/office/drawing/2014/main" id="{4D94EDD8-10A0-4517-B7EA-0690C8E3FFE7}"/>
              </a:ext>
            </a:extLst>
          </p:cNvPr>
          <p:cNvSpPr>
            <a:spLocks noGrp="1"/>
          </p:cNvSpPr>
          <p:nvPr>
            <p:ph type="pic" sz="quarter" idx="12"/>
          </p:nvPr>
        </p:nvSpPr>
        <p:spPr>
          <a:xfrm>
            <a:off x="6107200" y="0"/>
            <a:ext cx="3031200" cy="6858000"/>
          </a:xfrm>
          <a:custGeom>
            <a:avLst/>
            <a:gdLst>
              <a:gd name="connsiteX0" fmla="*/ 0 w 3031200"/>
              <a:gd name="connsiteY0" fmla="*/ 0 h 6858000"/>
              <a:gd name="connsiteX1" fmla="*/ 3031200 w 3031200"/>
              <a:gd name="connsiteY1" fmla="*/ 0 h 6858000"/>
              <a:gd name="connsiteX2" fmla="*/ 3031200 w 3031200"/>
              <a:gd name="connsiteY2" fmla="*/ 6858000 h 6858000"/>
              <a:gd name="connsiteX3" fmla="*/ 0 w 3031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31200" h="6858000">
                <a:moveTo>
                  <a:pt x="0" y="0"/>
                </a:moveTo>
                <a:lnTo>
                  <a:pt x="3031200" y="0"/>
                </a:lnTo>
                <a:lnTo>
                  <a:pt x="3031200" y="6858000"/>
                </a:lnTo>
                <a:lnTo>
                  <a:pt x="0" y="6858000"/>
                </a:lnTo>
                <a:close/>
              </a:path>
            </a:pathLst>
          </a:custGeom>
        </p:spPr>
        <p:txBody>
          <a:bodyPr wrap="square">
            <a:noAutofit/>
          </a:bodyPr>
          <a:lstStyle/>
          <a:p>
            <a:endParaRPr lang="en-IN"/>
          </a:p>
        </p:txBody>
      </p:sp>
      <p:sp>
        <p:nvSpPr>
          <p:cNvPr id="15" name="Picture Placeholder 14">
            <a:extLst>
              <a:ext uri="{FF2B5EF4-FFF2-40B4-BE49-F238E27FC236}">
                <a16:creationId xmlns:a16="http://schemas.microsoft.com/office/drawing/2014/main" id="{526DE6BA-CC23-46B4-9605-30B4F4A0C230}"/>
              </a:ext>
            </a:extLst>
          </p:cNvPr>
          <p:cNvSpPr>
            <a:spLocks noGrp="1"/>
          </p:cNvSpPr>
          <p:nvPr>
            <p:ph type="pic" sz="quarter" idx="11"/>
          </p:nvPr>
        </p:nvSpPr>
        <p:spPr>
          <a:xfrm>
            <a:off x="3053600" y="0"/>
            <a:ext cx="3031200" cy="6858000"/>
          </a:xfrm>
          <a:custGeom>
            <a:avLst/>
            <a:gdLst>
              <a:gd name="connsiteX0" fmla="*/ 0 w 3031200"/>
              <a:gd name="connsiteY0" fmla="*/ 0 h 6858000"/>
              <a:gd name="connsiteX1" fmla="*/ 3031200 w 3031200"/>
              <a:gd name="connsiteY1" fmla="*/ 0 h 6858000"/>
              <a:gd name="connsiteX2" fmla="*/ 3031200 w 3031200"/>
              <a:gd name="connsiteY2" fmla="*/ 6858000 h 6858000"/>
              <a:gd name="connsiteX3" fmla="*/ 0 w 3031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31200" h="6858000">
                <a:moveTo>
                  <a:pt x="0" y="0"/>
                </a:moveTo>
                <a:lnTo>
                  <a:pt x="3031200" y="0"/>
                </a:lnTo>
                <a:lnTo>
                  <a:pt x="3031200" y="6858000"/>
                </a:lnTo>
                <a:lnTo>
                  <a:pt x="0" y="6858000"/>
                </a:lnTo>
                <a:close/>
              </a:path>
            </a:pathLst>
          </a:custGeom>
        </p:spPr>
        <p:txBody>
          <a:bodyPr wrap="square">
            <a:noAutofit/>
          </a:bodyPr>
          <a:lstStyle/>
          <a:p>
            <a:endParaRPr lang="en-IN"/>
          </a:p>
        </p:txBody>
      </p:sp>
      <p:sp>
        <p:nvSpPr>
          <p:cNvPr id="12" name="Picture Placeholder 11">
            <a:extLst>
              <a:ext uri="{FF2B5EF4-FFF2-40B4-BE49-F238E27FC236}">
                <a16:creationId xmlns:a16="http://schemas.microsoft.com/office/drawing/2014/main" id="{3B0B93C0-F9E7-451E-A98A-86A5374728DC}"/>
              </a:ext>
            </a:extLst>
          </p:cNvPr>
          <p:cNvSpPr>
            <a:spLocks noGrp="1"/>
          </p:cNvSpPr>
          <p:nvPr>
            <p:ph type="pic" sz="quarter" idx="10"/>
          </p:nvPr>
        </p:nvSpPr>
        <p:spPr>
          <a:xfrm>
            <a:off x="0" y="0"/>
            <a:ext cx="3031200" cy="6858000"/>
          </a:xfrm>
          <a:custGeom>
            <a:avLst/>
            <a:gdLst>
              <a:gd name="connsiteX0" fmla="*/ 0 w 3031200"/>
              <a:gd name="connsiteY0" fmla="*/ 0 h 6858000"/>
              <a:gd name="connsiteX1" fmla="*/ 3031200 w 3031200"/>
              <a:gd name="connsiteY1" fmla="*/ 0 h 6858000"/>
              <a:gd name="connsiteX2" fmla="*/ 3031200 w 3031200"/>
              <a:gd name="connsiteY2" fmla="*/ 6858000 h 6858000"/>
              <a:gd name="connsiteX3" fmla="*/ 0 w 3031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31200" h="6858000">
                <a:moveTo>
                  <a:pt x="0" y="0"/>
                </a:moveTo>
                <a:lnTo>
                  <a:pt x="3031200" y="0"/>
                </a:lnTo>
                <a:lnTo>
                  <a:pt x="3031200" y="6858000"/>
                </a:lnTo>
                <a:lnTo>
                  <a:pt x="0" y="6858000"/>
                </a:lnTo>
                <a:close/>
              </a:path>
            </a:pathLst>
          </a:custGeom>
        </p:spPr>
        <p:txBody>
          <a:bodyPr wrap="square">
            <a:noAutofit/>
          </a:bodyPr>
          <a:lstStyle/>
          <a:p>
            <a:endParaRPr lang="en-IN"/>
          </a:p>
        </p:txBody>
      </p:sp>
    </p:spTree>
    <p:extLst>
      <p:ext uri="{BB962C8B-B14F-4D97-AF65-F5344CB8AC3E}">
        <p14:creationId xmlns:p14="http://schemas.microsoft.com/office/powerpoint/2010/main" val="143634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ECEA491-88CE-453C-8F8E-8D41E019DC5F}"/>
              </a:ext>
            </a:extLst>
          </p:cNvPr>
          <p:cNvSpPr>
            <a:spLocks noGrp="1"/>
          </p:cNvSpPr>
          <p:nvPr>
            <p:ph type="pic" sz="quarter" idx="11"/>
          </p:nvPr>
        </p:nvSpPr>
        <p:spPr>
          <a:xfrm>
            <a:off x="6235482" y="2560558"/>
            <a:ext cx="2736280" cy="3596166"/>
          </a:xfrm>
          <a:custGeom>
            <a:avLst/>
            <a:gdLst>
              <a:gd name="connsiteX0" fmla="*/ 0 w 2736280"/>
              <a:gd name="connsiteY0" fmla="*/ 0 h 3596166"/>
              <a:gd name="connsiteX1" fmla="*/ 2736280 w 2736280"/>
              <a:gd name="connsiteY1" fmla="*/ 0 h 3596166"/>
              <a:gd name="connsiteX2" fmla="*/ 2736280 w 2736280"/>
              <a:gd name="connsiteY2" fmla="*/ 3596166 h 3596166"/>
              <a:gd name="connsiteX3" fmla="*/ 0 w 2736280"/>
              <a:gd name="connsiteY3" fmla="*/ 3596166 h 3596166"/>
            </a:gdLst>
            <a:ahLst/>
            <a:cxnLst>
              <a:cxn ang="0">
                <a:pos x="connsiteX0" y="connsiteY0"/>
              </a:cxn>
              <a:cxn ang="0">
                <a:pos x="connsiteX1" y="connsiteY1"/>
              </a:cxn>
              <a:cxn ang="0">
                <a:pos x="connsiteX2" y="connsiteY2"/>
              </a:cxn>
              <a:cxn ang="0">
                <a:pos x="connsiteX3" y="connsiteY3"/>
              </a:cxn>
            </a:cxnLst>
            <a:rect l="l" t="t" r="r" b="b"/>
            <a:pathLst>
              <a:path w="2736280" h="3596166">
                <a:moveTo>
                  <a:pt x="0" y="0"/>
                </a:moveTo>
                <a:lnTo>
                  <a:pt x="2736280" y="0"/>
                </a:lnTo>
                <a:lnTo>
                  <a:pt x="2736280" y="3596166"/>
                </a:lnTo>
                <a:lnTo>
                  <a:pt x="0" y="3596166"/>
                </a:lnTo>
                <a:close/>
              </a:path>
            </a:pathLst>
          </a:custGeom>
        </p:spPr>
        <p:txBody>
          <a:bodyPr wrap="square">
            <a:noAutofit/>
          </a:bodyPr>
          <a:lstStyle/>
          <a:p>
            <a:endParaRPr lang="en-IN"/>
          </a:p>
        </p:txBody>
      </p:sp>
      <p:sp>
        <p:nvSpPr>
          <p:cNvPr id="10" name="Picture Placeholder 9">
            <a:extLst>
              <a:ext uri="{FF2B5EF4-FFF2-40B4-BE49-F238E27FC236}">
                <a16:creationId xmlns:a16="http://schemas.microsoft.com/office/drawing/2014/main" id="{E164DE1D-949D-4FBB-9946-61033338EDB2}"/>
              </a:ext>
            </a:extLst>
          </p:cNvPr>
          <p:cNvSpPr>
            <a:spLocks noGrp="1"/>
          </p:cNvSpPr>
          <p:nvPr>
            <p:ph type="pic" sz="quarter" idx="10"/>
          </p:nvPr>
        </p:nvSpPr>
        <p:spPr>
          <a:xfrm>
            <a:off x="514568" y="2560558"/>
            <a:ext cx="2736280" cy="3596166"/>
          </a:xfrm>
          <a:custGeom>
            <a:avLst/>
            <a:gdLst>
              <a:gd name="connsiteX0" fmla="*/ 0 w 2736280"/>
              <a:gd name="connsiteY0" fmla="*/ 0 h 3596166"/>
              <a:gd name="connsiteX1" fmla="*/ 2736280 w 2736280"/>
              <a:gd name="connsiteY1" fmla="*/ 0 h 3596166"/>
              <a:gd name="connsiteX2" fmla="*/ 2736280 w 2736280"/>
              <a:gd name="connsiteY2" fmla="*/ 3596166 h 3596166"/>
              <a:gd name="connsiteX3" fmla="*/ 0 w 2736280"/>
              <a:gd name="connsiteY3" fmla="*/ 3596166 h 3596166"/>
            </a:gdLst>
            <a:ahLst/>
            <a:cxnLst>
              <a:cxn ang="0">
                <a:pos x="connsiteX0" y="connsiteY0"/>
              </a:cxn>
              <a:cxn ang="0">
                <a:pos x="connsiteX1" y="connsiteY1"/>
              </a:cxn>
              <a:cxn ang="0">
                <a:pos x="connsiteX2" y="connsiteY2"/>
              </a:cxn>
              <a:cxn ang="0">
                <a:pos x="connsiteX3" y="connsiteY3"/>
              </a:cxn>
            </a:cxnLst>
            <a:rect l="l" t="t" r="r" b="b"/>
            <a:pathLst>
              <a:path w="2736280" h="3596166">
                <a:moveTo>
                  <a:pt x="0" y="0"/>
                </a:moveTo>
                <a:lnTo>
                  <a:pt x="2736280" y="0"/>
                </a:lnTo>
                <a:lnTo>
                  <a:pt x="2736280" y="3596166"/>
                </a:lnTo>
                <a:lnTo>
                  <a:pt x="0" y="3596166"/>
                </a:lnTo>
                <a:close/>
              </a:path>
            </a:pathLst>
          </a:custGeom>
        </p:spPr>
        <p:txBody>
          <a:bodyPr wrap="square">
            <a:noAutofit/>
          </a:bodyPr>
          <a:lstStyle/>
          <a:p>
            <a:endParaRPr lang="en-IN"/>
          </a:p>
        </p:txBody>
      </p:sp>
    </p:spTree>
    <p:extLst>
      <p:ext uri="{BB962C8B-B14F-4D97-AF65-F5344CB8AC3E}">
        <p14:creationId xmlns:p14="http://schemas.microsoft.com/office/powerpoint/2010/main" val="1609026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415DD48C-C0B0-4F26-A61C-5D700E3CAE19}"/>
              </a:ext>
            </a:extLst>
          </p:cNvPr>
          <p:cNvSpPr>
            <a:spLocks noGrp="1"/>
          </p:cNvSpPr>
          <p:nvPr>
            <p:ph type="pic" sz="quarter" idx="15"/>
          </p:nvPr>
        </p:nvSpPr>
        <p:spPr>
          <a:xfrm>
            <a:off x="8553452" y="4558966"/>
            <a:ext cx="1433850" cy="1884442"/>
          </a:xfrm>
          <a:custGeom>
            <a:avLst/>
            <a:gdLst>
              <a:gd name="connsiteX0" fmla="*/ 0 w 1433850"/>
              <a:gd name="connsiteY0" fmla="*/ 0 h 1884442"/>
              <a:gd name="connsiteX1" fmla="*/ 1433850 w 1433850"/>
              <a:gd name="connsiteY1" fmla="*/ 0 h 1884442"/>
              <a:gd name="connsiteX2" fmla="*/ 1433850 w 1433850"/>
              <a:gd name="connsiteY2" fmla="*/ 1884442 h 1884442"/>
              <a:gd name="connsiteX3" fmla="*/ 0 w 1433850"/>
              <a:gd name="connsiteY3" fmla="*/ 1884442 h 1884442"/>
            </a:gdLst>
            <a:ahLst/>
            <a:cxnLst>
              <a:cxn ang="0">
                <a:pos x="connsiteX0" y="connsiteY0"/>
              </a:cxn>
              <a:cxn ang="0">
                <a:pos x="connsiteX1" y="connsiteY1"/>
              </a:cxn>
              <a:cxn ang="0">
                <a:pos x="connsiteX2" y="connsiteY2"/>
              </a:cxn>
              <a:cxn ang="0">
                <a:pos x="connsiteX3" y="connsiteY3"/>
              </a:cxn>
            </a:cxnLst>
            <a:rect l="l" t="t" r="r" b="b"/>
            <a:pathLst>
              <a:path w="1433850" h="1884442">
                <a:moveTo>
                  <a:pt x="0" y="0"/>
                </a:moveTo>
                <a:lnTo>
                  <a:pt x="1433850" y="0"/>
                </a:lnTo>
                <a:lnTo>
                  <a:pt x="1433850" y="1884442"/>
                </a:lnTo>
                <a:lnTo>
                  <a:pt x="0" y="1884442"/>
                </a:lnTo>
                <a:close/>
              </a:path>
            </a:pathLst>
          </a:custGeom>
        </p:spPr>
        <p:txBody>
          <a:bodyPr wrap="square">
            <a:noAutofit/>
          </a:bodyPr>
          <a:lstStyle/>
          <a:p>
            <a:endParaRPr lang="en-IN"/>
          </a:p>
        </p:txBody>
      </p:sp>
      <p:sp>
        <p:nvSpPr>
          <p:cNvPr id="26" name="Picture Placeholder 25">
            <a:extLst>
              <a:ext uri="{FF2B5EF4-FFF2-40B4-BE49-F238E27FC236}">
                <a16:creationId xmlns:a16="http://schemas.microsoft.com/office/drawing/2014/main" id="{3E950B17-1A1A-4E45-9F96-AFB1EA197DE3}"/>
              </a:ext>
            </a:extLst>
          </p:cNvPr>
          <p:cNvSpPr>
            <a:spLocks noGrp="1"/>
          </p:cNvSpPr>
          <p:nvPr>
            <p:ph type="pic" sz="quarter" idx="14"/>
          </p:nvPr>
        </p:nvSpPr>
        <p:spPr>
          <a:xfrm>
            <a:off x="4406108" y="4558966"/>
            <a:ext cx="1433850" cy="1884442"/>
          </a:xfrm>
          <a:custGeom>
            <a:avLst/>
            <a:gdLst>
              <a:gd name="connsiteX0" fmla="*/ 0 w 1433850"/>
              <a:gd name="connsiteY0" fmla="*/ 0 h 1884442"/>
              <a:gd name="connsiteX1" fmla="*/ 1433850 w 1433850"/>
              <a:gd name="connsiteY1" fmla="*/ 0 h 1884442"/>
              <a:gd name="connsiteX2" fmla="*/ 1433850 w 1433850"/>
              <a:gd name="connsiteY2" fmla="*/ 1884442 h 1884442"/>
              <a:gd name="connsiteX3" fmla="*/ 0 w 1433850"/>
              <a:gd name="connsiteY3" fmla="*/ 1884442 h 1884442"/>
            </a:gdLst>
            <a:ahLst/>
            <a:cxnLst>
              <a:cxn ang="0">
                <a:pos x="connsiteX0" y="connsiteY0"/>
              </a:cxn>
              <a:cxn ang="0">
                <a:pos x="connsiteX1" y="connsiteY1"/>
              </a:cxn>
              <a:cxn ang="0">
                <a:pos x="connsiteX2" y="connsiteY2"/>
              </a:cxn>
              <a:cxn ang="0">
                <a:pos x="connsiteX3" y="connsiteY3"/>
              </a:cxn>
            </a:cxnLst>
            <a:rect l="l" t="t" r="r" b="b"/>
            <a:pathLst>
              <a:path w="1433850" h="1884442">
                <a:moveTo>
                  <a:pt x="0" y="0"/>
                </a:moveTo>
                <a:lnTo>
                  <a:pt x="1433850" y="0"/>
                </a:lnTo>
                <a:lnTo>
                  <a:pt x="1433850" y="1884442"/>
                </a:lnTo>
                <a:lnTo>
                  <a:pt x="0" y="1884442"/>
                </a:lnTo>
                <a:close/>
              </a:path>
            </a:pathLst>
          </a:custGeom>
        </p:spPr>
        <p:txBody>
          <a:bodyPr wrap="square">
            <a:noAutofit/>
          </a:bodyPr>
          <a:lstStyle/>
          <a:p>
            <a:endParaRPr lang="en-IN"/>
          </a:p>
        </p:txBody>
      </p:sp>
      <p:sp>
        <p:nvSpPr>
          <p:cNvPr id="23" name="Picture Placeholder 22">
            <a:extLst>
              <a:ext uri="{FF2B5EF4-FFF2-40B4-BE49-F238E27FC236}">
                <a16:creationId xmlns:a16="http://schemas.microsoft.com/office/drawing/2014/main" id="{BA596DBB-5538-4DCA-B199-0204AD794FFA}"/>
              </a:ext>
            </a:extLst>
          </p:cNvPr>
          <p:cNvSpPr>
            <a:spLocks noGrp="1"/>
          </p:cNvSpPr>
          <p:nvPr>
            <p:ph type="pic" sz="quarter" idx="13"/>
          </p:nvPr>
        </p:nvSpPr>
        <p:spPr>
          <a:xfrm>
            <a:off x="258763" y="4558966"/>
            <a:ext cx="1433850" cy="1884442"/>
          </a:xfrm>
          <a:custGeom>
            <a:avLst/>
            <a:gdLst>
              <a:gd name="connsiteX0" fmla="*/ 0 w 1433850"/>
              <a:gd name="connsiteY0" fmla="*/ 0 h 1884442"/>
              <a:gd name="connsiteX1" fmla="*/ 1433850 w 1433850"/>
              <a:gd name="connsiteY1" fmla="*/ 0 h 1884442"/>
              <a:gd name="connsiteX2" fmla="*/ 1433850 w 1433850"/>
              <a:gd name="connsiteY2" fmla="*/ 1884442 h 1884442"/>
              <a:gd name="connsiteX3" fmla="*/ 0 w 1433850"/>
              <a:gd name="connsiteY3" fmla="*/ 1884442 h 1884442"/>
            </a:gdLst>
            <a:ahLst/>
            <a:cxnLst>
              <a:cxn ang="0">
                <a:pos x="connsiteX0" y="connsiteY0"/>
              </a:cxn>
              <a:cxn ang="0">
                <a:pos x="connsiteX1" y="connsiteY1"/>
              </a:cxn>
              <a:cxn ang="0">
                <a:pos x="connsiteX2" y="connsiteY2"/>
              </a:cxn>
              <a:cxn ang="0">
                <a:pos x="connsiteX3" y="connsiteY3"/>
              </a:cxn>
            </a:cxnLst>
            <a:rect l="l" t="t" r="r" b="b"/>
            <a:pathLst>
              <a:path w="1433850" h="1884442">
                <a:moveTo>
                  <a:pt x="0" y="0"/>
                </a:moveTo>
                <a:lnTo>
                  <a:pt x="1433850" y="0"/>
                </a:lnTo>
                <a:lnTo>
                  <a:pt x="1433850" y="1884442"/>
                </a:lnTo>
                <a:lnTo>
                  <a:pt x="0" y="1884442"/>
                </a:lnTo>
                <a:close/>
              </a:path>
            </a:pathLst>
          </a:custGeom>
        </p:spPr>
        <p:txBody>
          <a:bodyPr wrap="square">
            <a:noAutofit/>
          </a:bodyPr>
          <a:lstStyle/>
          <a:p>
            <a:endParaRPr lang="en-IN"/>
          </a:p>
        </p:txBody>
      </p:sp>
      <p:sp>
        <p:nvSpPr>
          <p:cNvPr id="20" name="Picture Placeholder 19">
            <a:extLst>
              <a:ext uri="{FF2B5EF4-FFF2-40B4-BE49-F238E27FC236}">
                <a16:creationId xmlns:a16="http://schemas.microsoft.com/office/drawing/2014/main" id="{599A5A36-DB10-4670-9BC0-EB29DEE3FA45}"/>
              </a:ext>
            </a:extLst>
          </p:cNvPr>
          <p:cNvSpPr>
            <a:spLocks noGrp="1"/>
          </p:cNvSpPr>
          <p:nvPr>
            <p:ph type="pic" sz="quarter" idx="12"/>
          </p:nvPr>
        </p:nvSpPr>
        <p:spPr>
          <a:xfrm>
            <a:off x="8553452" y="2065258"/>
            <a:ext cx="1433850" cy="1884442"/>
          </a:xfrm>
          <a:custGeom>
            <a:avLst/>
            <a:gdLst>
              <a:gd name="connsiteX0" fmla="*/ 0 w 1433850"/>
              <a:gd name="connsiteY0" fmla="*/ 0 h 1884442"/>
              <a:gd name="connsiteX1" fmla="*/ 1433850 w 1433850"/>
              <a:gd name="connsiteY1" fmla="*/ 0 h 1884442"/>
              <a:gd name="connsiteX2" fmla="*/ 1433850 w 1433850"/>
              <a:gd name="connsiteY2" fmla="*/ 1884442 h 1884442"/>
              <a:gd name="connsiteX3" fmla="*/ 0 w 1433850"/>
              <a:gd name="connsiteY3" fmla="*/ 1884442 h 1884442"/>
            </a:gdLst>
            <a:ahLst/>
            <a:cxnLst>
              <a:cxn ang="0">
                <a:pos x="connsiteX0" y="connsiteY0"/>
              </a:cxn>
              <a:cxn ang="0">
                <a:pos x="connsiteX1" y="connsiteY1"/>
              </a:cxn>
              <a:cxn ang="0">
                <a:pos x="connsiteX2" y="connsiteY2"/>
              </a:cxn>
              <a:cxn ang="0">
                <a:pos x="connsiteX3" y="connsiteY3"/>
              </a:cxn>
            </a:cxnLst>
            <a:rect l="l" t="t" r="r" b="b"/>
            <a:pathLst>
              <a:path w="1433850" h="1884442">
                <a:moveTo>
                  <a:pt x="0" y="0"/>
                </a:moveTo>
                <a:lnTo>
                  <a:pt x="1433850" y="0"/>
                </a:lnTo>
                <a:lnTo>
                  <a:pt x="1433850" y="1884442"/>
                </a:lnTo>
                <a:lnTo>
                  <a:pt x="0" y="1884442"/>
                </a:lnTo>
                <a:close/>
              </a:path>
            </a:pathLst>
          </a:custGeom>
        </p:spPr>
        <p:txBody>
          <a:bodyPr wrap="square">
            <a:noAutofit/>
          </a:bodyPr>
          <a:lstStyle/>
          <a:p>
            <a:endParaRPr lang="en-IN"/>
          </a:p>
        </p:txBody>
      </p:sp>
      <p:sp>
        <p:nvSpPr>
          <p:cNvPr id="17" name="Picture Placeholder 16">
            <a:extLst>
              <a:ext uri="{FF2B5EF4-FFF2-40B4-BE49-F238E27FC236}">
                <a16:creationId xmlns:a16="http://schemas.microsoft.com/office/drawing/2014/main" id="{72C4D515-9DF3-466F-B18B-839B8A8562FA}"/>
              </a:ext>
            </a:extLst>
          </p:cNvPr>
          <p:cNvSpPr>
            <a:spLocks noGrp="1"/>
          </p:cNvSpPr>
          <p:nvPr>
            <p:ph type="pic" sz="quarter" idx="11"/>
          </p:nvPr>
        </p:nvSpPr>
        <p:spPr>
          <a:xfrm>
            <a:off x="4406108" y="2065258"/>
            <a:ext cx="1433850" cy="1884442"/>
          </a:xfrm>
          <a:custGeom>
            <a:avLst/>
            <a:gdLst>
              <a:gd name="connsiteX0" fmla="*/ 0 w 1433850"/>
              <a:gd name="connsiteY0" fmla="*/ 0 h 1884442"/>
              <a:gd name="connsiteX1" fmla="*/ 1433850 w 1433850"/>
              <a:gd name="connsiteY1" fmla="*/ 0 h 1884442"/>
              <a:gd name="connsiteX2" fmla="*/ 1433850 w 1433850"/>
              <a:gd name="connsiteY2" fmla="*/ 1884442 h 1884442"/>
              <a:gd name="connsiteX3" fmla="*/ 0 w 1433850"/>
              <a:gd name="connsiteY3" fmla="*/ 1884442 h 1884442"/>
            </a:gdLst>
            <a:ahLst/>
            <a:cxnLst>
              <a:cxn ang="0">
                <a:pos x="connsiteX0" y="connsiteY0"/>
              </a:cxn>
              <a:cxn ang="0">
                <a:pos x="connsiteX1" y="connsiteY1"/>
              </a:cxn>
              <a:cxn ang="0">
                <a:pos x="connsiteX2" y="connsiteY2"/>
              </a:cxn>
              <a:cxn ang="0">
                <a:pos x="connsiteX3" y="connsiteY3"/>
              </a:cxn>
            </a:cxnLst>
            <a:rect l="l" t="t" r="r" b="b"/>
            <a:pathLst>
              <a:path w="1433850" h="1884442">
                <a:moveTo>
                  <a:pt x="0" y="0"/>
                </a:moveTo>
                <a:lnTo>
                  <a:pt x="1433850" y="0"/>
                </a:lnTo>
                <a:lnTo>
                  <a:pt x="1433850" y="1884442"/>
                </a:lnTo>
                <a:lnTo>
                  <a:pt x="0" y="1884442"/>
                </a:ln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F20EBE59-AA68-4961-BB80-A4618FC50781}"/>
              </a:ext>
            </a:extLst>
          </p:cNvPr>
          <p:cNvSpPr>
            <a:spLocks noGrp="1"/>
          </p:cNvSpPr>
          <p:nvPr>
            <p:ph type="pic" sz="quarter" idx="10"/>
          </p:nvPr>
        </p:nvSpPr>
        <p:spPr>
          <a:xfrm>
            <a:off x="258763" y="2065258"/>
            <a:ext cx="1433850" cy="1884442"/>
          </a:xfrm>
          <a:custGeom>
            <a:avLst/>
            <a:gdLst>
              <a:gd name="connsiteX0" fmla="*/ 0 w 1433850"/>
              <a:gd name="connsiteY0" fmla="*/ 0 h 1884442"/>
              <a:gd name="connsiteX1" fmla="*/ 1433850 w 1433850"/>
              <a:gd name="connsiteY1" fmla="*/ 0 h 1884442"/>
              <a:gd name="connsiteX2" fmla="*/ 1433850 w 1433850"/>
              <a:gd name="connsiteY2" fmla="*/ 1884442 h 1884442"/>
              <a:gd name="connsiteX3" fmla="*/ 0 w 1433850"/>
              <a:gd name="connsiteY3" fmla="*/ 1884442 h 1884442"/>
            </a:gdLst>
            <a:ahLst/>
            <a:cxnLst>
              <a:cxn ang="0">
                <a:pos x="connsiteX0" y="connsiteY0"/>
              </a:cxn>
              <a:cxn ang="0">
                <a:pos x="connsiteX1" y="connsiteY1"/>
              </a:cxn>
              <a:cxn ang="0">
                <a:pos x="connsiteX2" y="connsiteY2"/>
              </a:cxn>
              <a:cxn ang="0">
                <a:pos x="connsiteX3" y="connsiteY3"/>
              </a:cxn>
            </a:cxnLst>
            <a:rect l="l" t="t" r="r" b="b"/>
            <a:pathLst>
              <a:path w="1433850" h="1884442">
                <a:moveTo>
                  <a:pt x="0" y="0"/>
                </a:moveTo>
                <a:lnTo>
                  <a:pt x="1433850" y="0"/>
                </a:lnTo>
                <a:lnTo>
                  <a:pt x="1433850" y="1884442"/>
                </a:lnTo>
                <a:lnTo>
                  <a:pt x="0" y="1884442"/>
                </a:lnTo>
                <a:close/>
              </a:path>
            </a:pathLst>
          </a:custGeom>
        </p:spPr>
        <p:txBody>
          <a:bodyPr wrap="square">
            <a:noAutofit/>
          </a:bodyPr>
          <a:lstStyle/>
          <a:p>
            <a:endParaRPr lang="en-IN"/>
          </a:p>
        </p:txBody>
      </p:sp>
    </p:spTree>
    <p:extLst>
      <p:ext uri="{BB962C8B-B14F-4D97-AF65-F5344CB8AC3E}">
        <p14:creationId xmlns:p14="http://schemas.microsoft.com/office/powerpoint/2010/main" val="371031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A66E746-D174-49C7-BAD1-20D4D436A237}"/>
              </a:ext>
            </a:extLst>
          </p:cNvPr>
          <p:cNvSpPr>
            <a:spLocks noGrp="1"/>
          </p:cNvSpPr>
          <p:nvPr>
            <p:ph type="pic" sz="quarter" idx="13"/>
          </p:nvPr>
        </p:nvSpPr>
        <p:spPr>
          <a:xfrm>
            <a:off x="3100927" y="3876676"/>
            <a:ext cx="2995073" cy="2981324"/>
          </a:xfrm>
          <a:custGeom>
            <a:avLst/>
            <a:gdLst>
              <a:gd name="connsiteX0" fmla="*/ 0 w 2995073"/>
              <a:gd name="connsiteY0" fmla="*/ 0 h 2981324"/>
              <a:gd name="connsiteX1" fmla="*/ 2995073 w 2995073"/>
              <a:gd name="connsiteY1" fmla="*/ 0 h 2981324"/>
              <a:gd name="connsiteX2" fmla="*/ 2995073 w 2995073"/>
              <a:gd name="connsiteY2" fmla="*/ 2981324 h 2981324"/>
              <a:gd name="connsiteX3" fmla="*/ 0 w 2995073"/>
              <a:gd name="connsiteY3" fmla="*/ 2981324 h 2981324"/>
            </a:gdLst>
            <a:ahLst/>
            <a:cxnLst>
              <a:cxn ang="0">
                <a:pos x="connsiteX0" y="connsiteY0"/>
              </a:cxn>
              <a:cxn ang="0">
                <a:pos x="connsiteX1" y="connsiteY1"/>
              </a:cxn>
              <a:cxn ang="0">
                <a:pos x="connsiteX2" y="connsiteY2"/>
              </a:cxn>
              <a:cxn ang="0">
                <a:pos x="connsiteX3" y="connsiteY3"/>
              </a:cxn>
            </a:cxnLst>
            <a:rect l="l" t="t" r="r" b="b"/>
            <a:pathLst>
              <a:path w="2995073" h="2981324">
                <a:moveTo>
                  <a:pt x="0" y="0"/>
                </a:moveTo>
                <a:lnTo>
                  <a:pt x="2995073" y="0"/>
                </a:lnTo>
                <a:lnTo>
                  <a:pt x="2995073" y="2981324"/>
                </a:lnTo>
                <a:lnTo>
                  <a:pt x="0" y="2981324"/>
                </a:lnTo>
                <a:close/>
              </a:path>
            </a:pathLst>
          </a:custGeom>
        </p:spPr>
        <p:txBody>
          <a:bodyPr wrap="square">
            <a:noAutofit/>
          </a:bodyPr>
          <a:lstStyle/>
          <a:p>
            <a:endParaRPr lang="en-IN"/>
          </a:p>
        </p:txBody>
      </p:sp>
      <p:sp>
        <p:nvSpPr>
          <p:cNvPr id="18" name="Picture Placeholder 17">
            <a:extLst>
              <a:ext uri="{FF2B5EF4-FFF2-40B4-BE49-F238E27FC236}">
                <a16:creationId xmlns:a16="http://schemas.microsoft.com/office/drawing/2014/main" id="{9FE4ECD4-288C-4811-8AE3-743AE6B6AB29}"/>
              </a:ext>
            </a:extLst>
          </p:cNvPr>
          <p:cNvSpPr>
            <a:spLocks noGrp="1"/>
          </p:cNvSpPr>
          <p:nvPr>
            <p:ph type="pic" sz="quarter" idx="12"/>
          </p:nvPr>
        </p:nvSpPr>
        <p:spPr>
          <a:xfrm>
            <a:off x="1" y="3876676"/>
            <a:ext cx="2995073" cy="2981324"/>
          </a:xfrm>
          <a:custGeom>
            <a:avLst/>
            <a:gdLst>
              <a:gd name="connsiteX0" fmla="*/ 0 w 2995073"/>
              <a:gd name="connsiteY0" fmla="*/ 0 h 2981324"/>
              <a:gd name="connsiteX1" fmla="*/ 2995073 w 2995073"/>
              <a:gd name="connsiteY1" fmla="*/ 0 h 2981324"/>
              <a:gd name="connsiteX2" fmla="*/ 2995073 w 2995073"/>
              <a:gd name="connsiteY2" fmla="*/ 2981324 h 2981324"/>
              <a:gd name="connsiteX3" fmla="*/ 0 w 2995073"/>
              <a:gd name="connsiteY3" fmla="*/ 2981324 h 2981324"/>
            </a:gdLst>
            <a:ahLst/>
            <a:cxnLst>
              <a:cxn ang="0">
                <a:pos x="connsiteX0" y="connsiteY0"/>
              </a:cxn>
              <a:cxn ang="0">
                <a:pos x="connsiteX1" y="connsiteY1"/>
              </a:cxn>
              <a:cxn ang="0">
                <a:pos x="connsiteX2" y="connsiteY2"/>
              </a:cxn>
              <a:cxn ang="0">
                <a:pos x="connsiteX3" y="connsiteY3"/>
              </a:cxn>
            </a:cxnLst>
            <a:rect l="l" t="t" r="r" b="b"/>
            <a:pathLst>
              <a:path w="2995073" h="2981324">
                <a:moveTo>
                  <a:pt x="0" y="0"/>
                </a:moveTo>
                <a:lnTo>
                  <a:pt x="2995073" y="0"/>
                </a:lnTo>
                <a:lnTo>
                  <a:pt x="2995073" y="2981324"/>
                </a:lnTo>
                <a:lnTo>
                  <a:pt x="0" y="2981324"/>
                </a:lnTo>
                <a:close/>
              </a:path>
            </a:pathLst>
          </a:custGeom>
        </p:spPr>
        <p:txBody>
          <a:bodyPr wrap="square">
            <a:noAutofit/>
          </a:bodyPr>
          <a:lstStyle/>
          <a:p>
            <a:endParaRPr lang="en-IN"/>
          </a:p>
        </p:txBody>
      </p:sp>
      <p:sp>
        <p:nvSpPr>
          <p:cNvPr id="15" name="Picture Placeholder 14">
            <a:extLst>
              <a:ext uri="{FF2B5EF4-FFF2-40B4-BE49-F238E27FC236}">
                <a16:creationId xmlns:a16="http://schemas.microsoft.com/office/drawing/2014/main" id="{EF6B1660-8C19-4421-A4D5-10A9C5886DD0}"/>
              </a:ext>
            </a:extLst>
          </p:cNvPr>
          <p:cNvSpPr>
            <a:spLocks noGrp="1"/>
          </p:cNvSpPr>
          <p:nvPr>
            <p:ph type="pic" sz="quarter" idx="11"/>
          </p:nvPr>
        </p:nvSpPr>
        <p:spPr>
          <a:xfrm>
            <a:off x="3100928" y="794800"/>
            <a:ext cx="2995073" cy="2981324"/>
          </a:xfrm>
          <a:custGeom>
            <a:avLst/>
            <a:gdLst>
              <a:gd name="connsiteX0" fmla="*/ 0 w 2995073"/>
              <a:gd name="connsiteY0" fmla="*/ 0 h 2981324"/>
              <a:gd name="connsiteX1" fmla="*/ 2995073 w 2995073"/>
              <a:gd name="connsiteY1" fmla="*/ 0 h 2981324"/>
              <a:gd name="connsiteX2" fmla="*/ 2995073 w 2995073"/>
              <a:gd name="connsiteY2" fmla="*/ 2981324 h 2981324"/>
              <a:gd name="connsiteX3" fmla="*/ 0 w 2995073"/>
              <a:gd name="connsiteY3" fmla="*/ 2981324 h 2981324"/>
            </a:gdLst>
            <a:ahLst/>
            <a:cxnLst>
              <a:cxn ang="0">
                <a:pos x="connsiteX0" y="connsiteY0"/>
              </a:cxn>
              <a:cxn ang="0">
                <a:pos x="connsiteX1" y="connsiteY1"/>
              </a:cxn>
              <a:cxn ang="0">
                <a:pos x="connsiteX2" y="connsiteY2"/>
              </a:cxn>
              <a:cxn ang="0">
                <a:pos x="connsiteX3" y="connsiteY3"/>
              </a:cxn>
            </a:cxnLst>
            <a:rect l="l" t="t" r="r" b="b"/>
            <a:pathLst>
              <a:path w="2995073" h="2981324">
                <a:moveTo>
                  <a:pt x="0" y="0"/>
                </a:moveTo>
                <a:lnTo>
                  <a:pt x="2995073" y="0"/>
                </a:lnTo>
                <a:lnTo>
                  <a:pt x="2995073" y="2981324"/>
                </a:lnTo>
                <a:lnTo>
                  <a:pt x="0" y="2981324"/>
                </a:lnTo>
                <a:close/>
              </a:path>
            </a:pathLst>
          </a:custGeom>
        </p:spPr>
        <p:txBody>
          <a:bodyPr wrap="square">
            <a:noAutofit/>
          </a:bodyPr>
          <a:lstStyle/>
          <a:p>
            <a:endParaRPr lang="en-IN"/>
          </a:p>
        </p:txBody>
      </p:sp>
      <p:sp>
        <p:nvSpPr>
          <p:cNvPr id="12" name="Picture Placeholder 11">
            <a:extLst>
              <a:ext uri="{FF2B5EF4-FFF2-40B4-BE49-F238E27FC236}">
                <a16:creationId xmlns:a16="http://schemas.microsoft.com/office/drawing/2014/main" id="{0A3C2053-2778-4FBC-84D7-FEA76174A1FC}"/>
              </a:ext>
            </a:extLst>
          </p:cNvPr>
          <p:cNvSpPr>
            <a:spLocks noGrp="1"/>
          </p:cNvSpPr>
          <p:nvPr>
            <p:ph type="pic" sz="quarter" idx="10"/>
          </p:nvPr>
        </p:nvSpPr>
        <p:spPr>
          <a:xfrm>
            <a:off x="1" y="794800"/>
            <a:ext cx="2995073" cy="2981324"/>
          </a:xfrm>
          <a:custGeom>
            <a:avLst/>
            <a:gdLst>
              <a:gd name="connsiteX0" fmla="*/ 0 w 2995073"/>
              <a:gd name="connsiteY0" fmla="*/ 0 h 2981324"/>
              <a:gd name="connsiteX1" fmla="*/ 2995073 w 2995073"/>
              <a:gd name="connsiteY1" fmla="*/ 0 h 2981324"/>
              <a:gd name="connsiteX2" fmla="*/ 2995073 w 2995073"/>
              <a:gd name="connsiteY2" fmla="*/ 2981324 h 2981324"/>
              <a:gd name="connsiteX3" fmla="*/ 0 w 2995073"/>
              <a:gd name="connsiteY3" fmla="*/ 2981324 h 2981324"/>
            </a:gdLst>
            <a:ahLst/>
            <a:cxnLst>
              <a:cxn ang="0">
                <a:pos x="connsiteX0" y="connsiteY0"/>
              </a:cxn>
              <a:cxn ang="0">
                <a:pos x="connsiteX1" y="connsiteY1"/>
              </a:cxn>
              <a:cxn ang="0">
                <a:pos x="connsiteX2" y="connsiteY2"/>
              </a:cxn>
              <a:cxn ang="0">
                <a:pos x="connsiteX3" y="connsiteY3"/>
              </a:cxn>
            </a:cxnLst>
            <a:rect l="l" t="t" r="r" b="b"/>
            <a:pathLst>
              <a:path w="2995073" h="2981324">
                <a:moveTo>
                  <a:pt x="0" y="0"/>
                </a:moveTo>
                <a:lnTo>
                  <a:pt x="2995073" y="0"/>
                </a:lnTo>
                <a:lnTo>
                  <a:pt x="2995073" y="2981324"/>
                </a:lnTo>
                <a:lnTo>
                  <a:pt x="0" y="2981324"/>
                </a:lnTo>
                <a:close/>
              </a:path>
            </a:pathLst>
          </a:custGeom>
        </p:spPr>
        <p:txBody>
          <a:bodyPr wrap="square">
            <a:noAutofit/>
          </a:bodyPr>
          <a:lstStyle/>
          <a:p>
            <a:endParaRPr lang="en-IN"/>
          </a:p>
        </p:txBody>
      </p:sp>
    </p:spTree>
    <p:extLst>
      <p:ext uri="{BB962C8B-B14F-4D97-AF65-F5344CB8AC3E}">
        <p14:creationId xmlns:p14="http://schemas.microsoft.com/office/powerpoint/2010/main" val="3762585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11912F99-9A7F-456A-9E03-856C7C7BEAEE}"/>
              </a:ext>
            </a:extLst>
          </p:cNvPr>
          <p:cNvSpPr>
            <a:spLocks noGrp="1"/>
          </p:cNvSpPr>
          <p:nvPr>
            <p:ph type="pic" sz="quarter" idx="13"/>
          </p:nvPr>
        </p:nvSpPr>
        <p:spPr>
          <a:xfrm>
            <a:off x="9353909" y="0"/>
            <a:ext cx="2838091" cy="6858000"/>
          </a:xfrm>
          <a:custGeom>
            <a:avLst/>
            <a:gdLst>
              <a:gd name="connsiteX0" fmla="*/ 0 w 3031200"/>
              <a:gd name="connsiteY0" fmla="*/ 0 h 6858000"/>
              <a:gd name="connsiteX1" fmla="*/ 3031200 w 3031200"/>
              <a:gd name="connsiteY1" fmla="*/ 0 h 6858000"/>
              <a:gd name="connsiteX2" fmla="*/ 3031200 w 3031200"/>
              <a:gd name="connsiteY2" fmla="*/ 6858000 h 6858000"/>
              <a:gd name="connsiteX3" fmla="*/ 0 w 3031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31200" h="6858000">
                <a:moveTo>
                  <a:pt x="0" y="0"/>
                </a:moveTo>
                <a:lnTo>
                  <a:pt x="3031200" y="0"/>
                </a:lnTo>
                <a:lnTo>
                  <a:pt x="3031200" y="6858000"/>
                </a:lnTo>
                <a:lnTo>
                  <a:pt x="0" y="6858000"/>
                </a:lnTo>
                <a:close/>
              </a:path>
            </a:pathLst>
          </a:custGeom>
        </p:spPr>
        <p:txBody>
          <a:bodyPr wrap="square">
            <a:noAutofit/>
          </a:bodyPr>
          <a:lstStyle/>
          <a:p>
            <a:endParaRPr lang="en-IN"/>
          </a:p>
        </p:txBody>
      </p:sp>
      <p:sp>
        <p:nvSpPr>
          <p:cNvPr id="18" name="Picture Placeholder 17">
            <a:extLst>
              <a:ext uri="{FF2B5EF4-FFF2-40B4-BE49-F238E27FC236}">
                <a16:creationId xmlns:a16="http://schemas.microsoft.com/office/drawing/2014/main" id="{4D94EDD8-10A0-4517-B7EA-0690C8E3FFE7}"/>
              </a:ext>
            </a:extLst>
          </p:cNvPr>
          <p:cNvSpPr>
            <a:spLocks noGrp="1"/>
          </p:cNvSpPr>
          <p:nvPr>
            <p:ph type="pic" sz="quarter" idx="12"/>
          </p:nvPr>
        </p:nvSpPr>
        <p:spPr>
          <a:xfrm>
            <a:off x="6235939" y="0"/>
            <a:ext cx="2838091" cy="6858000"/>
          </a:xfrm>
          <a:custGeom>
            <a:avLst/>
            <a:gdLst>
              <a:gd name="connsiteX0" fmla="*/ 0 w 3031200"/>
              <a:gd name="connsiteY0" fmla="*/ 0 h 6858000"/>
              <a:gd name="connsiteX1" fmla="*/ 3031200 w 3031200"/>
              <a:gd name="connsiteY1" fmla="*/ 0 h 6858000"/>
              <a:gd name="connsiteX2" fmla="*/ 3031200 w 3031200"/>
              <a:gd name="connsiteY2" fmla="*/ 6858000 h 6858000"/>
              <a:gd name="connsiteX3" fmla="*/ 0 w 3031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31200" h="6858000">
                <a:moveTo>
                  <a:pt x="0" y="0"/>
                </a:moveTo>
                <a:lnTo>
                  <a:pt x="3031200" y="0"/>
                </a:lnTo>
                <a:lnTo>
                  <a:pt x="3031200" y="6858000"/>
                </a:lnTo>
                <a:lnTo>
                  <a:pt x="0" y="6858000"/>
                </a:lnTo>
                <a:close/>
              </a:path>
            </a:pathLst>
          </a:custGeom>
        </p:spPr>
        <p:txBody>
          <a:bodyPr wrap="square">
            <a:noAutofit/>
          </a:bodyPr>
          <a:lstStyle/>
          <a:p>
            <a:endParaRPr lang="en-IN"/>
          </a:p>
        </p:txBody>
      </p:sp>
      <p:sp>
        <p:nvSpPr>
          <p:cNvPr id="15" name="Picture Placeholder 14">
            <a:extLst>
              <a:ext uri="{FF2B5EF4-FFF2-40B4-BE49-F238E27FC236}">
                <a16:creationId xmlns:a16="http://schemas.microsoft.com/office/drawing/2014/main" id="{526DE6BA-CC23-46B4-9605-30B4F4A0C230}"/>
              </a:ext>
            </a:extLst>
          </p:cNvPr>
          <p:cNvSpPr>
            <a:spLocks noGrp="1"/>
          </p:cNvSpPr>
          <p:nvPr>
            <p:ph type="pic" sz="quarter" idx="11"/>
          </p:nvPr>
        </p:nvSpPr>
        <p:spPr>
          <a:xfrm>
            <a:off x="3117969" y="0"/>
            <a:ext cx="2838091" cy="6858000"/>
          </a:xfrm>
          <a:custGeom>
            <a:avLst/>
            <a:gdLst>
              <a:gd name="connsiteX0" fmla="*/ 0 w 3031200"/>
              <a:gd name="connsiteY0" fmla="*/ 0 h 6858000"/>
              <a:gd name="connsiteX1" fmla="*/ 3031200 w 3031200"/>
              <a:gd name="connsiteY1" fmla="*/ 0 h 6858000"/>
              <a:gd name="connsiteX2" fmla="*/ 3031200 w 3031200"/>
              <a:gd name="connsiteY2" fmla="*/ 6858000 h 6858000"/>
              <a:gd name="connsiteX3" fmla="*/ 0 w 3031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31200" h="6858000">
                <a:moveTo>
                  <a:pt x="0" y="0"/>
                </a:moveTo>
                <a:lnTo>
                  <a:pt x="3031200" y="0"/>
                </a:lnTo>
                <a:lnTo>
                  <a:pt x="3031200" y="6858000"/>
                </a:lnTo>
                <a:lnTo>
                  <a:pt x="0" y="6858000"/>
                </a:lnTo>
                <a:close/>
              </a:path>
            </a:pathLst>
          </a:custGeom>
        </p:spPr>
        <p:txBody>
          <a:bodyPr wrap="square">
            <a:noAutofit/>
          </a:bodyPr>
          <a:lstStyle/>
          <a:p>
            <a:endParaRPr lang="en-IN"/>
          </a:p>
        </p:txBody>
      </p:sp>
      <p:sp>
        <p:nvSpPr>
          <p:cNvPr id="12" name="Picture Placeholder 11">
            <a:extLst>
              <a:ext uri="{FF2B5EF4-FFF2-40B4-BE49-F238E27FC236}">
                <a16:creationId xmlns:a16="http://schemas.microsoft.com/office/drawing/2014/main" id="{3B0B93C0-F9E7-451E-A98A-86A5374728DC}"/>
              </a:ext>
            </a:extLst>
          </p:cNvPr>
          <p:cNvSpPr>
            <a:spLocks noGrp="1"/>
          </p:cNvSpPr>
          <p:nvPr>
            <p:ph type="pic" sz="quarter" idx="10"/>
          </p:nvPr>
        </p:nvSpPr>
        <p:spPr>
          <a:xfrm>
            <a:off x="-1" y="0"/>
            <a:ext cx="2838091" cy="6858000"/>
          </a:xfrm>
          <a:custGeom>
            <a:avLst/>
            <a:gdLst>
              <a:gd name="connsiteX0" fmla="*/ 0 w 3031200"/>
              <a:gd name="connsiteY0" fmla="*/ 0 h 6858000"/>
              <a:gd name="connsiteX1" fmla="*/ 3031200 w 3031200"/>
              <a:gd name="connsiteY1" fmla="*/ 0 h 6858000"/>
              <a:gd name="connsiteX2" fmla="*/ 3031200 w 3031200"/>
              <a:gd name="connsiteY2" fmla="*/ 6858000 h 6858000"/>
              <a:gd name="connsiteX3" fmla="*/ 0 w 3031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31200" h="6858000">
                <a:moveTo>
                  <a:pt x="0" y="0"/>
                </a:moveTo>
                <a:lnTo>
                  <a:pt x="3031200" y="0"/>
                </a:lnTo>
                <a:lnTo>
                  <a:pt x="3031200" y="6858000"/>
                </a:lnTo>
                <a:lnTo>
                  <a:pt x="0" y="6858000"/>
                </a:lnTo>
                <a:close/>
              </a:path>
            </a:pathLst>
          </a:custGeom>
        </p:spPr>
        <p:txBody>
          <a:bodyPr wrap="square">
            <a:noAutofit/>
          </a:bodyPr>
          <a:lstStyle/>
          <a:p>
            <a:endParaRPr lang="en-IN"/>
          </a:p>
        </p:txBody>
      </p:sp>
    </p:spTree>
    <p:extLst>
      <p:ext uri="{BB962C8B-B14F-4D97-AF65-F5344CB8AC3E}">
        <p14:creationId xmlns:p14="http://schemas.microsoft.com/office/powerpoint/2010/main" val="2764535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1B420EF0-0C9C-4D0D-8499-151ACDF7374C}"/>
              </a:ext>
            </a:extLst>
          </p:cNvPr>
          <p:cNvSpPr>
            <a:spLocks noGrp="1"/>
          </p:cNvSpPr>
          <p:nvPr>
            <p:ph type="pic" sz="quarter" idx="13"/>
          </p:nvPr>
        </p:nvSpPr>
        <p:spPr>
          <a:xfrm>
            <a:off x="9260258" y="2389189"/>
            <a:ext cx="2090740" cy="2519978"/>
          </a:xfrm>
          <a:custGeom>
            <a:avLst/>
            <a:gdLst>
              <a:gd name="connsiteX0" fmla="*/ 0 w 2090740"/>
              <a:gd name="connsiteY0" fmla="*/ 0 h 2519978"/>
              <a:gd name="connsiteX1" fmla="*/ 2090740 w 2090740"/>
              <a:gd name="connsiteY1" fmla="*/ 0 h 2519978"/>
              <a:gd name="connsiteX2" fmla="*/ 2090740 w 2090740"/>
              <a:gd name="connsiteY2" fmla="*/ 2519978 h 2519978"/>
              <a:gd name="connsiteX3" fmla="*/ 0 w 2090740"/>
              <a:gd name="connsiteY3" fmla="*/ 2519978 h 2519978"/>
            </a:gdLst>
            <a:ahLst/>
            <a:cxnLst>
              <a:cxn ang="0">
                <a:pos x="connsiteX0" y="connsiteY0"/>
              </a:cxn>
              <a:cxn ang="0">
                <a:pos x="connsiteX1" y="connsiteY1"/>
              </a:cxn>
              <a:cxn ang="0">
                <a:pos x="connsiteX2" y="connsiteY2"/>
              </a:cxn>
              <a:cxn ang="0">
                <a:pos x="connsiteX3" y="connsiteY3"/>
              </a:cxn>
            </a:cxnLst>
            <a:rect l="l" t="t" r="r" b="b"/>
            <a:pathLst>
              <a:path w="2090740" h="2519978">
                <a:moveTo>
                  <a:pt x="0" y="0"/>
                </a:moveTo>
                <a:lnTo>
                  <a:pt x="2090740" y="0"/>
                </a:lnTo>
                <a:lnTo>
                  <a:pt x="2090740" y="2519978"/>
                </a:lnTo>
                <a:lnTo>
                  <a:pt x="0" y="2519978"/>
                </a:lnTo>
                <a:close/>
              </a:path>
            </a:pathLst>
          </a:custGeom>
        </p:spPr>
        <p:txBody>
          <a:bodyPr wrap="square">
            <a:noAutofit/>
          </a:bodyPr>
          <a:lstStyle/>
          <a:p>
            <a:endParaRPr lang="en-IN"/>
          </a:p>
        </p:txBody>
      </p:sp>
      <p:sp>
        <p:nvSpPr>
          <p:cNvPr id="18" name="Picture Placeholder 17">
            <a:extLst>
              <a:ext uri="{FF2B5EF4-FFF2-40B4-BE49-F238E27FC236}">
                <a16:creationId xmlns:a16="http://schemas.microsoft.com/office/drawing/2014/main" id="{F8AD4F8C-0263-494F-8376-5BF88598669B}"/>
              </a:ext>
            </a:extLst>
          </p:cNvPr>
          <p:cNvSpPr>
            <a:spLocks noGrp="1"/>
          </p:cNvSpPr>
          <p:nvPr>
            <p:ph type="pic" sz="quarter" idx="12"/>
          </p:nvPr>
        </p:nvSpPr>
        <p:spPr>
          <a:xfrm>
            <a:off x="6454616" y="2389189"/>
            <a:ext cx="2090740" cy="2519978"/>
          </a:xfrm>
          <a:custGeom>
            <a:avLst/>
            <a:gdLst>
              <a:gd name="connsiteX0" fmla="*/ 0 w 2090740"/>
              <a:gd name="connsiteY0" fmla="*/ 0 h 2519978"/>
              <a:gd name="connsiteX1" fmla="*/ 2090740 w 2090740"/>
              <a:gd name="connsiteY1" fmla="*/ 0 h 2519978"/>
              <a:gd name="connsiteX2" fmla="*/ 2090740 w 2090740"/>
              <a:gd name="connsiteY2" fmla="*/ 2519978 h 2519978"/>
              <a:gd name="connsiteX3" fmla="*/ 0 w 2090740"/>
              <a:gd name="connsiteY3" fmla="*/ 2519978 h 2519978"/>
            </a:gdLst>
            <a:ahLst/>
            <a:cxnLst>
              <a:cxn ang="0">
                <a:pos x="connsiteX0" y="connsiteY0"/>
              </a:cxn>
              <a:cxn ang="0">
                <a:pos x="connsiteX1" y="connsiteY1"/>
              </a:cxn>
              <a:cxn ang="0">
                <a:pos x="connsiteX2" y="connsiteY2"/>
              </a:cxn>
              <a:cxn ang="0">
                <a:pos x="connsiteX3" y="connsiteY3"/>
              </a:cxn>
            </a:cxnLst>
            <a:rect l="l" t="t" r="r" b="b"/>
            <a:pathLst>
              <a:path w="2090740" h="2519978">
                <a:moveTo>
                  <a:pt x="0" y="0"/>
                </a:moveTo>
                <a:lnTo>
                  <a:pt x="2090740" y="0"/>
                </a:lnTo>
                <a:lnTo>
                  <a:pt x="2090740" y="2519978"/>
                </a:lnTo>
                <a:lnTo>
                  <a:pt x="0" y="2519978"/>
                </a:lnTo>
                <a:close/>
              </a:path>
            </a:pathLst>
          </a:custGeom>
        </p:spPr>
        <p:txBody>
          <a:bodyPr wrap="square">
            <a:noAutofit/>
          </a:bodyPr>
          <a:lstStyle/>
          <a:p>
            <a:endParaRPr lang="en-IN"/>
          </a:p>
        </p:txBody>
      </p:sp>
      <p:sp>
        <p:nvSpPr>
          <p:cNvPr id="15" name="Picture Placeholder 14">
            <a:extLst>
              <a:ext uri="{FF2B5EF4-FFF2-40B4-BE49-F238E27FC236}">
                <a16:creationId xmlns:a16="http://schemas.microsoft.com/office/drawing/2014/main" id="{71AB992C-299B-43DE-971B-FEEB81EAAC13}"/>
              </a:ext>
            </a:extLst>
          </p:cNvPr>
          <p:cNvSpPr>
            <a:spLocks noGrp="1"/>
          </p:cNvSpPr>
          <p:nvPr>
            <p:ph type="pic" sz="quarter" idx="11"/>
          </p:nvPr>
        </p:nvSpPr>
        <p:spPr>
          <a:xfrm>
            <a:off x="3648974" y="2389189"/>
            <a:ext cx="2090740" cy="2519978"/>
          </a:xfrm>
          <a:custGeom>
            <a:avLst/>
            <a:gdLst>
              <a:gd name="connsiteX0" fmla="*/ 0 w 2090740"/>
              <a:gd name="connsiteY0" fmla="*/ 0 h 2519978"/>
              <a:gd name="connsiteX1" fmla="*/ 2090740 w 2090740"/>
              <a:gd name="connsiteY1" fmla="*/ 0 h 2519978"/>
              <a:gd name="connsiteX2" fmla="*/ 2090740 w 2090740"/>
              <a:gd name="connsiteY2" fmla="*/ 2519978 h 2519978"/>
              <a:gd name="connsiteX3" fmla="*/ 0 w 2090740"/>
              <a:gd name="connsiteY3" fmla="*/ 2519978 h 2519978"/>
            </a:gdLst>
            <a:ahLst/>
            <a:cxnLst>
              <a:cxn ang="0">
                <a:pos x="connsiteX0" y="connsiteY0"/>
              </a:cxn>
              <a:cxn ang="0">
                <a:pos x="connsiteX1" y="connsiteY1"/>
              </a:cxn>
              <a:cxn ang="0">
                <a:pos x="connsiteX2" y="connsiteY2"/>
              </a:cxn>
              <a:cxn ang="0">
                <a:pos x="connsiteX3" y="connsiteY3"/>
              </a:cxn>
            </a:cxnLst>
            <a:rect l="l" t="t" r="r" b="b"/>
            <a:pathLst>
              <a:path w="2090740" h="2519978">
                <a:moveTo>
                  <a:pt x="0" y="0"/>
                </a:moveTo>
                <a:lnTo>
                  <a:pt x="2090740" y="0"/>
                </a:lnTo>
                <a:lnTo>
                  <a:pt x="2090740" y="2519978"/>
                </a:lnTo>
                <a:lnTo>
                  <a:pt x="0" y="2519978"/>
                </a:lnTo>
                <a:close/>
              </a:path>
            </a:pathLst>
          </a:custGeom>
        </p:spPr>
        <p:txBody>
          <a:bodyPr wrap="square">
            <a:noAutofit/>
          </a:bodyPr>
          <a:lstStyle/>
          <a:p>
            <a:endParaRPr lang="en-IN"/>
          </a:p>
        </p:txBody>
      </p:sp>
      <p:sp>
        <p:nvSpPr>
          <p:cNvPr id="12" name="Picture Placeholder 11">
            <a:extLst>
              <a:ext uri="{FF2B5EF4-FFF2-40B4-BE49-F238E27FC236}">
                <a16:creationId xmlns:a16="http://schemas.microsoft.com/office/drawing/2014/main" id="{B198B1BA-6048-478A-BCF3-03B7BBB91E5A}"/>
              </a:ext>
            </a:extLst>
          </p:cNvPr>
          <p:cNvSpPr>
            <a:spLocks noGrp="1"/>
          </p:cNvSpPr>
          <p:nvPr>
            <p:ph type="pic" sz="quarter" idx="10"/>
          </p:nvPr>
        </p:nvSpPr>
        <p:spPr>
          <a:xfrm>
            <a:off x="843332" y="2389189"/>
            <a:ext cx="2090740" cy="2519978"/>
          </a:xfrm>
          <a:custGeom>
            <a:avLst/>
            <a:gdLst>
              <a:gd name="connsiteX0" fmla="*/ 0 w 2090740"/>
              <a:gd name="connsiteY0" fmla="*/ 0 h 2519978"/>
              <a:gd name="connsiteX1" fmla="*/ 2090740 w 2090740"/>
              <a:gd name="connsiteY1" fmla="*/ 0 h 2519978"/>
              <a:gd name="connsiteX2" fmla="*/ 2090740 w 2090740"/>
              <a:gd name="connsiteY2" fmla="*/ 2519978 h 2519978"/>
              <a:gd name="connsiteX3" fmla="*/ 0 w 2090740"/>
              <a:gd name="connsiteY3" fmla="*/ 2519978 h 2519978"/>
            </a:gdLst>
            <a:ahLst/>
            <a:cxnLst>
              <a:cxn ang="0">
                <a:pos x="connsiteX0" y="connsiteY0"/>
              </a:cxn>
              <a:cxn ang="0">
                <a:pos x="connsiteX1" y="connsiteY1"/>
              </a:cxn>
              <a:cxn ang="0">
                <a:pos x="connsiteX2" y="connsiteY2"/>
              </a:cxn>
              <a:cxn ang="0">
                <a:pos x="connsiteX3" y="connsiteY3"/>
              </a:cxn>
            </a:cxnLst>
            <a:rect l="l" t="t" r="r" b="b"/>
            <a:pathLst>
              <a:path w="2090740" h="2519978">
                <a:moveTo>
                  <a:pt x="0" y="0"/>
                </a:moveTo>
                <a:lnTo>
                  <a:pt x="2090740" y="0"/>
                </a:lnTo>
                <a:lnTo>
                  <a:pt x="2090740" y="2519978"/>
                </a:lnTo>
                <a:lnTo>
                  <a:pt x="0" y="2519978"/>
                </a:lnTo>
                <a:close/>
              </a:path>
            </a:pathLst>
          </a:custGeom>
        </p:spPr>
        <p:txBody>
          <a:bodyPr wrap="square">
            <a:noAutofit/>
          </a:bodyPr>
          <a:lstStyle/>
          <a:p>
            <a:endParaRPr lang="en-IN"/>
          </a:p>
        </p:txBody>
      </p:sp>
    </p:spTree>
    <p:extLst>
      <p:ext uri="{BB962C8B-B14F-4D97-AF65-F5344CB8AC3E}">
        <p14:creationId xmlns:p14="http://schemas.microsoft.com/office/powerpoint/2010/main" val="4246944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E8BAF35-BC65-45AE-99EC-704B07093EBE}"/>
              </a:ext>
            </a:extLst>
          </p:cNvPr>
          <p:cNvSpPr>
            <a:spLocks noGrp="1"/>
          </p:cNvSpPr>
          <p:nvPr>
            <p:ph type="pic" sz="quarter" idx="12"/>
          </p:nvPr>
        </p:nvSpPr>
        <p:spPr>
          <a:xfrm>
            <a:off x="7999669" y="2374901"/>
            <a:ext cx="2432054" cy="2519978"/>
          </a:xfrm>
          <a:custGeom>
            <a:avLst/>
            <a:gdLst>
              <a:gd name="connsiteX0" fmla="*/ 0 w 2432054"/>
              <a:gd name="connsiteY0" fmla="*/ 0 h 2519978"/>
              <a:gd name="connsiteX1" fmla="*/ 2432054 w 2432054"/>
              <a:gd name="connsiteY1" fmla="*/ 0 h 2519978"/>
              <a:gd name="connsiteX2" fmla="*/ 2432054 w 2432054"/>
              <a:gd name="connsiteY2" fmla="*/ 2519978 h 2519978"/>
              <a:gd name="connsiteX3" fmla="*/ 0 w 2432054"/>
              <a:gd name="connsiteY3" fmla="*/ 2519978 h 2519978"/>
            </a:gdLst>
            <a:ahLst/>
            <a:cxnLst>
              <a:cxn ang="0">
                <a:pos x="connsiteX0" y="connsiteY0"/>
              </a:cxn>
              <a:cxn ang="0">
                <a:pos x="connsiteX1" y="connsiteY1"/>
              </a:cxn>
              <a:cxn ang="0">
                <a:pos x="connsiteX2" y="connsiteY2"/>
              </a:cxn>
              <a:cxn ang="0">
                <a:pos x="connsiteX3" y="connsiteY3"/>
              </a:cxn>
            </a:cxnLst>
            <a:rect l="l" t="t" r="r" b="b"/>
            <a:pathLst>
              <a:path w="2432054" h="2519978">
                <a:moveTo>
                  <a:pt x="0" y="0"/>
                </a:moveTo>
                <a:lnTo>
                  <a:pt x="2432054" y="0"/>
                </a:lnTo>
                <a:lnTo>
                  <a:pt x="2432054" y="2519978"/>
                </a:lnTo>
                <a:lnTo>
                  <a:pt x="0" y="2519978"/>
                </a:ln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389E3764-6481-4F87-AB99-F3DEF88F9312}"/>
              </a:ext>
            </a:extLst>
          </p:cNvPr>
          <p:cNvSpPr>
            <a:spLocks noGrp="1"/>
          </p:cNvSpPr>
          <p:nvPr>
            <p:ph type="pic" sz="quarter" idx="11"/>
          </p:nvPr>
        </p:nvSpPr>
        <p:spPr>
          <a:xfrm>
            <a:off x="4879973" y="2374901"/>
            <a:ext cx="2432054" cy="2519978"/>
          </a:xfrm>
          <a:custGeom>
            <a:avLst/>
            <a:gdLst>
              <a:gd name="connsiteX0" fmla="*/ 0 w 2432054"/>
              <a:gd name="connsiteY0" fmla="*/ 0 h 2519978"/>
              <a:gd name="connsiteX1" fmla="*/ 2432054 w 2432054"/>
              <a:gd name="connsiteY1" fmla="*/ 0 h 2519978"/>
              <a:gd name="connsiteX2" fmla="*/ 2432054 w 2432054"/>
              <a:gd name="connsiteY2" fmla="*/ 2519978 h 2519978"/>
              <a:gd name="connsiteX3" fmla="*/ 0 w 2432054"/>
              <a:gd name="connsiteY3" fmla="*/ 2519978 h 2519978"/>
            </a:gdLst>
            <a:ahLst/>
            <a:cxnLst>
              <a:cxn ang="0">
                <a:pos x="connsiteX0" y="connsiteY0"/>
              </a:cxn>
              <a:cxn ang="0">
                <a:pos x="connsiteX1" y="connsiteY1"/>
              </a:cxn>
              <a:cxn ang="0">
                <a:pos x="connsiteX2" y="connsiteY2"/>
              </a:cxn>
              <a:cxn ang="0">
                <a:pos x="connsiteX3" y="connsiteY3"/>
              </a:cxn>
            </a:cxnLst>
            <a:rect l="l" t="t" r="r" b="b"/>
            <a:pathLst>
              <a:path w="2432054" h="2519978">
                <a:moveTo>
                  <a:pt x="0" y="0"/>
                </a:moveTo>
                <a:lnTo>
                  <a:pt x="2432054" y="0"/>
                </a:lnTo>
                <a:lnTo>
                  <a:pt x="2432054" y="2519978"/>
                </a:lnTo>
                <a:lnTo>
                  <a:pt x="0" y="2519978"/>
                </a:lnTo>
                <a:close/>
              </a:path>
            </a:pathLst>
          </a:custGeom>
        </p:spPr>
        <p:txBody>
          <a:bodyPr wrap="square">
            <a:noAutofit/>
          </a:bodyPr>
          <a:lstStyle/>
          <a:p>
            <a:endParaRPr lang="en-IN"/>
          </a:p>
        </p:txBody>
      </p:sp>
      <p:sp>
        <p:nvSpPr>
          <p:cNvPr id="11" name="Picture Placeholder 10">
            <a:extLst>
              <a:ext uri="{FF2B5EF4-FFF2-40B4-BE49-F238E27FC236}">
                <a16:creationId xmlns:a16="http://schemas.microsoft.com/office/drawing/2014/main" id="{9D92CA7F-3E3F-489D-AC42-E1F3A8EF5F96}"/>
              </a:ext>
            </a:extLst>
          </p:cNvPr>
          <p:cNvSpPr>
            <a:spLocks noGrp="1"/>
          </p:cNvSpPr>
          <p:nvPr>
            <p:ph type="pic" sz="quarter" idx="10"/>
          </p:nvPr>
        </p:nvSpPr>
        <p:spPr>
          <a:xfrm>
            <a:off x="1760277" y="2374901"/>
            <a:ext cx="2432054" cy="2519978"/>
          </a:xfrm>
          <a:custGeom>
            <a:avLst/>
            <a:gdLst>
              <a:gd name="connsiteX0" fmla="*/ 0 w 2432054"/>
              <a:gd name="connsiteY0" fmla="*/ 0 h 2519978"/>
              <a:gd name="connsiteX1" fmla="*/ 2432054 w 2432054"/>
              <a:gd name="connsiteY1" fmla="*/ 0 h 2519978"/>
              <a:gd name="connsiteX2" fmla="*/ 2432054 w 2432054"/>
              <a:gd name="connsiteY2" fmla="*/ 2519978 h 2519978"/>
              <a:gd name="connsiteX3" fmla="*/ 0 w 2432054"/>
              <a:gd name="connsiteY3" fmla="*/ 2519978 h 2519978"/>
            </a:gdLst>
            <a:ahLst/>
            <a:cxnLst>
              <a:cxn ang="0">
                <a:pos x="connsiteX0" y="connsiteY0"/>
              </a:cxn>
              <a:cxn ang="0">
                <a:pos x="connsiteX1" y="connsiteY1"/>
              </a:cxn>
              <a:cxn ang="0">
                <a:pos x="connsiteX2" y="connsiteY2"/>
              </a:cxn>
              <a:cxn ang="0">
                <a:pos x="connsiteX3" y="connsiteY3"/>
              </a:cxn>
            </a:cxnLst>
            <a:rect l="l" t="t" r="r" b="b"/>
            <a:pathLst>
              <a:path w="2432054" h="2519978">
                <a:moveTo>
                  <a:pt x="0" y="0"/>
                </a:moveTo>
                <a:lnTo>
                  <a:pt x="2432054" y="0"/>
                </a:lnTo>
                <a:lnTo>
                  <a:pt x="2432054" y="2519978"/>
                </a:lnTo>
                <a:lnTo>
                  <a:pt x="0" y="2519978"/>
                </a:lnTo>
                <a:close/>
              </a:path>
            </a:pathLst>
          </a:custGeom>
        </p:spPr>
        <p:txBody>
          <a:bodyPr wrap="square">
            <a:noAutofit/>
          </a:bodyPr>
          <a:lstStyle>
            <a:lvl1pPr rtl="0">
              <a:defRPr/>
            </a:lvl1pPr>
          </a:lstStyle>
          <a:p>
            <a:endParaRPr lang="en-IN"/>
          </a:p>
        </p:txBody>
      </p:sp>
    </p:spTree>
    <p:extLst>
      <p:ext uri="{BB962C8B-B14F-4D97-AF65-F5344CB8AC3E}">
        <p14:creationId xmlns:p14="http://schemas.microsoft.com/office/powerpoint/2010/main" val="3170393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FAF1823-2265-4496-8F58-C02D438A5CCC}"/>
              </a:ext>
            </a:extLst>
          </p:cNvPr>
          <p:cNvSpPr>
            <a:spLocks noGrp="1"/>
          </p:cNvSpPr>
          <p:nvPr>
            <p:ph type="pic" sz="quarter" idx="10"/>
          </p:nvPr>
        </p:nvSpPr>
        <p:spPr>
          <a:xfrm>
            <a:off x="0" y="0"/>
            <a:ext cx="12192000" cy="6858000"/>
          </a:xfrm>
        </p:spPr>
        <p:txBody>
          <a:bodyPr/>
          <a:lstStyle/>
          <a:p>
            <a:endParaRPr lang="en-IN"/>
          </a:p>
        </p:txBody>
      </p:sp>
    </p:spTree>
    <p:extLst>
      <p:ext uri="{BB962C8B-B14F-4D97-AF65-F5344CB8AC3E}">
        <p14:creationId xmlns:p14="http://schemas.microsoft.com/office/powerpoint/2010/main" val="487647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45726A1-4273-46BC-8510-F57D0C7089A1}"/>
              </a:ext>
            </a:extLst>
          </p:cNvPr>
          <p:cNvSpPr>
            <a:spLocks noGrp="1"/>
          </p:cNvSpPr>
          <p:nvPr>
            <p:ph type="pic" sz="quarter" idx="14"/>
          </p:nvPr>
        </p:nvSpPr>
        <p:spPr>
          <a:xfrm>
            <a:off x="7921634" y="4152900"/>
            <a:ext cx="4149717" cy="2597944"/>
          </a:xfrm>
          <a:custGeom>
            <a:avLst/>
            <a:gdLst>
              <a:gd name="connsiteX0" fmla="*/ 0 w 4149717"/>
              <a:gd name="connsiteY0" fmla="*/ 0 h 2597944"/>
              <a:gd name="connsiteX1" fmla="*/ 4149717 w 4149717"/>
              <a:gd name="connsiteY1" fmla="*/ 0 h 2597944"/>
              <a:gd name="connsiteX2" fmla="*/ 4149717 w 4149717"/>
              <a:gd name="connsiteY2" fmla="*/ 2597944 h 2597944"/>
              <a:gd name="connsiteX3" fmla="*/ 0 w 4149717"/>
              <a:gd name="connsiteY3" fmla="*/ 2597944 h 2597944"/>
            </a:gdLst>
            <a:ahLst/>
            <a:cxnLst>
              <a:cxn ang="0">
                <a:pos x="connsiteX0" y="connsiteY0"/>
              </a:cxn>
              <a:cxn ang="0">
                <a:pos x="connsiteX1" y="connsiteY1"/>
              </a:cxn>
              <a:cxn ang="0">
                <a:pos x="connsiteX2" y="connsiteY2"/>
              </a:cxn>
              <a:cxn ang="0">
                <a:pos x="connsiteX3" y="connsiteY3"/>
              </a:cxn>
            </a:cxnLst>
            <a:rect l="l" t="t" r="r" b="b"/>
            <a:pathLst>
              <a:path w="4149717" h="2597944">
                <a:moveTo>
                  <a:pt x="0" y="0"/>
                </a:moveTo>
                <a:lnTo>
                  <a:pt x="4149717" y="0"/>
                </a:lnTo>
                <a:lnTo>
                  <a:pt x="4149717" y="2597944"/>
                </a:lnTo>
                <a:lnTo>
                  <a:pt x="0" y="2597944"/>
                </a:lnTo>
                <a:close/>
              </a:path>
            </a:pathLst>
          </a:custGeom>
        </p:spPr>
        <p:txBody>
          <a:bodyPr wrap="square">
            <a:noAutofit/>
          </a:bodyPr>
          <a:lstStyle/>
          <a:p>
            <a:endParaRPr lang="en-IN"/>
          </a:p>
        </p:txBody>
      </p:sp>
      <p:sp>
        <p:nvSpPr>
          <p:cNvPr id="7" name="Picture Placeholder 6">
            <a:extLst>
              <a:ext uri="{FF2B5EF4-FFF2-40B4-BE49-F238E27FC236}">
                <a16:creationId xmlns:a16="http://schemas.microsoft.com/office/drawing/2014/main" id="{E5048474-3122-496E-853A-347AD93627DF}"/>
              </a:ext>
            </a:extLst>
          </p:cNvPr>
          <p:cNvSpPr>
            <a:spLocks noGrp="1"/>
          </p:cNvSpPr>
          <p:nvPr>
            <p:ph type="pic" sz="quarter" idx="13"/>
          </p:nvPr>
        </p:nvSpPr>
        <p:spPr>
          <a:xfrm>
            <a:off x="5273676" y="4152900"/>
            <a:ext cx="2536833" cy="2597944"/>
          </a:xfrm>
          <a:custGeom>
            <a:avLst/>
            <a:gdLst>
              <a:gd name="connsiteX0" fmla="*/ 0 w 2536833"/>
              <a:gd name="connsiteY0" fmla="*/ 0 h 2597944"/>
              <a:gd name="connsiteX1" fmla="*/ 2536833 w 2536833"/>
              <a:gd name="connsiteY1" fmla="*/ 0 h 2597944"/>
              <a:gd name="connsiteX2" fmla="*/ 2536833 w 2536833"/>
              <a:gd name="connsiteY2" fmla="*/ 2597944 h 2597944"/>
              <a:gd name="connsiteX3" fmla="*/ 0 w 2536833"/>
              <a:gd name="connsiteY3" fmla="*/ 2597944 h 2597944"/>
            </a:gdLst>
            <a:ahLst/>
            <a:cxnLst>
              <a:cxn ang="0">
                <a:pos x="connsiteX0" y="connsiteY0"/>
              </a:cxn>
              <a:cxn ang="0">
                <a:pos x="connsiteX1" y="connsiteY1"/>
              </a:cxn>
              <a:cxn ang="0">
                <a:pos x="connsiteX2" y="connsiteY2"/>
              </a:cxn>
              <a:cxn ang="0">
                <a:pos x="connsiteX3" y="connsiteY3"/>
              </a:cxn>
            </a:cxnLst>
            <a:rect l="l" t="t" r="r" b="b"/>
            <a:pathLst>
              <a:path w="2536833" h="2597944">
                <a:moveTo>
                  <a:pt x="0" y="0"/>
                </a:moveTo>
                <a:lnTo>
                  <a:pt x="2536833" y="0"/>
                </a:lnTo>
                <a:lnTo>
                  <a:pt x="2536833" y="2597944"/>
                </a:lnTo>
                <a:lnTo>
                  <a:pt x="0" y="2597944"/>
                </a:lnTo>
                <a:close/>
              </a:path>
            </a:pathLst>
          </a:custGeom>
        </p:spPr>
        <p:txBody>
          <a:bodyPr wrap="square">
            <a:noAutofit/>
          </a:bodyPr>
          <a:lstStyle/>
          <a:p>
            <a:endParaRPr lang="en-IN"/>
          </a:p>
        </p:txBody>
      </p:sp>
      <p:sp>
        <p:nvSpPr>
          <p:cNvPr id="8" name="Picture Placeholder 7">
            <a:extLst>
              <a:ext uri="{FF2B5EF4-FFF2-40B4-BE49-F238E27FC236}">
                <a16:creationId xmlns:a16="http://schemas.microsoft.com/office/drawing/2014/main" id="{93592902-E5CB-41D7-AC48-D1A54096252F}"/>
              </a:ext>
            </a:extLst>
          </p:cNvPr>
          <p:cNvSpPr>
            <a:spLocks noGrp="1"/>
          </p:cNvSpPr>
          <p:nvPr>
            <p:ph type="pic" sz="quarter" idx="12"/>
          </p:nvPr>
        </p:nvSpPr>
        <p:spPr>
          <a:xfrm>
            <a:off x="120650" y="4152900"/>
            <a:ext cx="5041900" cy="2597944"/>
          </a:xfrm>
          <a:custGeom>
            <a:avLst/>
            <a:gdLst>
              <a:gd name="connsiteX0" fmla="*/ 0 w 5041900"/>
              <a:gd name="connsiteY0" fmla="*/ 0 h 2597944"/>
              <a:gd name="connsiteX1" fmla="*/ 5041900 w 5041900"/>
              <a:gd name="connsiteY1" fmla="*/ 0 h 2597944"/>
              <a:gd name="connsiteX2" fmla="*/ 5041900 w 5041900"/>
              <a:gd name="connsiteY2" fmla="*/ 2597944 h 2597944"/>
              <a:gd name="connsiteX3" fmla="*/ 0 w 5041900"/>
              <a:gd name="connsiteY3" fmla="*/ 2597944 h 2597944"/>
            </a:gdLst>
            <a:ahLst/>
            <a:cxnLst>
              <a:cxn ang="0">
                <a:pos x="connsiteX0" y="connsiteY0"/>
              </a:cxn>
              <a:cxn ang="0">
                <a:pos x="connsiteX1" y="connsiteY1"/>
              </a:cxn>
              <a:cxn ang="0">
                <a:pos x="connsiteX2" y="connsiteY2"/>
              </a:cxn>
              <a:cxn ang="0">
                <a:pos x="connsiteX3" y="connsiteY3"/>
              </a:cxn>
            </a:cxnLst>
            <a:rect l="l" t="t" r="r" b="b"/>
            <a:pathLst>
              <a:path w="5041900" h="2597944">
                <a:moveTo>
                  <a:pt x="0" y="0"/>
                </a:moveTo>
                <a:lnTo>
                  <a:pt x="5041900" y="0"/>
                </a:lnTo>
                <a:lnTo>
                  <a:pt x="5041900" y="2597944"/>
                </a:lnTo>
                <a:lnTo>
                  <a:pt x="0" y="2597944"/>
                </a:lnTo>
                <a:close/>
              </a:path>
            </a:pathLst>
          </a:custGeom>
        </p:spPr>
        <p:txBody>
          <a:bodyPr wrap="square">
            <a:noAutofit/>
          </a:bodyPr>
          <a:lstStyle/>
          <a:p>
            <a:endParaRPr lang="en-IN"/>
          </a:p>
        </p:txBody>
      </p:sp>
      <p:sp>
        <p:nvSpPr>
          <p:cNvPr id="9" name="Picture Placeholder 8">
            <a:extLst>
              <a:ext uri="{FF2B5EF4-FFF2-40B4-BE49-F238E27FC236}">
                <a16:creationId xmlns:a16="http://schemas.microsoft.com/office/drawing/2014/main" id="{263CCB6C-7A0F-4588-9882-5DA3A8C4FCEA}"/>
              </a:ext>
            </a:extLst>
          </p:cNvPr>
          <p:cNvSpPr>
            <a:spLocks noGrp="1"/>
          </p:cNvSpPr>
          <p:nvPr>
            <p:ph type="pic" sz="quarter" idx="11"/>
          </p:nvPr>
        </p:nvSpPr>
        <p:spPr>
          <a:xfrm>
            <a:off x="3562350" y="765174"/>
            <a:ext cx="3448050" cy="3292476"/>
          </a:xfrm>
          <a:custGeom>
            <a:avLst/>
            <a:gdLst>
              <a:gd name="connsiteX0" fmla="*/ 0 w 3448050"/>
              <a:gd name="connsiteY0" fmla="*/ 0 h 3950494"/>
              <a:gd name="connsiteX1" fmla="*/ 3448050 w 3448050"/>
              <a:gd name="connsiteY1" fmla="*/ 0 h 3950494"/>
              <a:gd name="connsiteX2" fmla="*/ 3448050 w 3448050"/>
              <a:gd name="connsiteY2" fmla="*/ 3950494 h 3950494"/>
              <a:gd name="connsiteX3" fmla="*/ 0 w 3448050"/>
              <a:gd name="connsiteY3" fmla="*/ 3950494 h 3950494"/>
            </a:gdLst>
            <a:ahLst/>
            <a:cxnLst>
              <a:cxn ang="0">
                <a:pos x="connsiteX0" y="connsiteY0"/>
              </a:cxn>
              <a:cxn ang="0">
                <a:pos x="connsiteX1" y="connsiteY1"/>
              </a:cxn>
              <a:cxn ang="0">
                <a:pos x="connsiteX2" y="connsiteY2"/>
              </a:cxn>
              <a:cxn ang="0">
                <a:pos x="connsiteX3" y="connsiteY3"/>
              </a:cxn>
            </a:cxnLst>
            <a:rect l="l" t="t" r="r" b="b"/>
            <a:pathLst>
              <a:path w="3448050" h="3950494">
                <a:moveTo>
                  <a:pt x="0" y="0"/>
                </a:moveTo>
                <a:lnTo>
                  <a:pt x="3448050" y="0"/>
                </a:lnTo>
                <a:lnTo>
                  <a:pt x="3448050" y="3950494"/>
                </a:lnTo>
                <a:lnTo>
                  <a:pt x="0" y="3950494"/>
                </a:lnTo>
                <a:close/>
              </a:path>
            </a:pathLst>
          </a:custGeom>
        </p:spPr>
        <p:txBody>
          <a:bodyPr wrap="square">
            <a:noAutofit/>
          </a:bodyPr>
          <a:lstStyle/>
          <a:p>
            <a:endParaRPr lang="en-IN"/>
          </a:p>
        </p:txBody>
      </p:sp>
      <p:sp>
        <p:nvSpPr>
          <p:cNvPr id="10" name="Picture Placeholder 9">
            <a:extLst>
              <a:ext uri="{FF2B5EF4-FFF2-40B4-BE49-F238E27FC236}">
                <a16:creationId xmlns:a16="http://schemas.microsoft.com/office/drawing/2014/main" id="{C0BBF8BC-E3DC-410D-97C7-AEABF7FA3471}"/>
              </a:ext>
            </a:extLst>
          </p:cNvPr>
          <p:cNvSpPr>
            <a:spLocks noGrp="1"/>
          </p:cNvSpPr>
          <p:nvPr>
            <p:ph type="pic" sz="quarter" idx="10"/>
          </p:nvPr>
        </p:nvSpPr>
        <p:spPr>
          <a:xfrm>
            <a:off x="120650" y="765174"/>
            <a:ext cx="3327400" cy="3292476"/>
          </a:xfrm>
          <a:custGeom>
            <a:avLst/>
            <a:gdLst>
              <a:gd name="connsiteX0" fmla="*/ 0 w 3327400"/>
              <a:gd name="connsiteY0" fmla="*/ 0 h 3950494"/>
              <a:gd name="connsiteX1" fmla="*/ 3327400 w 3327400"/>
              <a:gd name="connsiteY1" fmla="*/ 0 h 3950494"/>
              <a:gd name="connsiteX2" fmla="*/ 3327400 w 3327400"/>
              <a:gd name="connsiteY2" fmla="*/ 3950494 h 3950494"/>
              <a:gd name="connsiteX3" fmla="*/ 0 w 3327400"/>
              <a:gd name="connsiteY3" fmla="*/ 3950494 h 3950494"/>
            </a:gdLst>
            <a:ahLst/>
            <a:cxnLst>
              <a:cxn ang="0">
                <a:pos x="connsiteX0" y="connsiteY0"/>
              </a:cxn>
              <a:cxn ang="0">
                <a:pos x="connsiteX1" y="connsiteY1"/>
              </a:cxn>
              <a:cxn ang="0">
                <a:pos x="connsiteX2" y="connsiteY2"/>
              </a:cxn>
              <a:cxn ang="0">
                <a:pos x="connsiteX3" y="connsiteY3"/>
              </a:cxn>
            </a:cxnLst>
            <a:rect l="l" t="t" r="r" b="b"/>
            <a:pathLst>
              <a:path w="3327400" h="3950494">
                <a:moveTo>
                  <a:pt x="0" y="0"/>
                </a:moveTo>
                <a:lnTo>
                  <a:pt x="3327400" y="0"/>
                </a:lnTo>
                <a:lnTo>
                  <a:pt x="3327400" y="3950494"/>
                </a:lnTo>
                <a:lnTo>
                  <a:pt x="0" y="3950494"/>
                </a:lnTo>
                <a:close/>
              </a:path>
            </a:pathLst>
          </a:custGeom>
        </p:spPr>
        <p:txBody>
          <a:bodyPr wrap="square">
            <a:noAutofit/>
          </a:bodyPr>
          <a:lstStyle/>
          <a:p>
            <a:endParaRPr lang="en-IN"/>
          </a:p>
        </p:txBody>
      </p:sp>
    </p:spTree>
    <p:extLst>
      <p:ext uri="{BB962C8B-B14F-4D97-AF65-F5344CB8AC3E}">
        <p14:creationId xmlns:p14="http://schemas.microsoft.com/office/powerpoint/2010/main" val="3405774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6DFF9DF-2F3F-48E3-A297-D9BA2AE2CD3C}"/>
              </a:ext>
            </a:extLst>
          </p:cNvPr>
          <p:cNvSpPr>
            <a:spLocks noGrp="1"/>
          </p:cNvSpPr>
          <p:nvPr>
            <p:ph type="pic" sz="quarter" idx="12"/>
          </p:nvPr>
        </p:nvSpPr>
        <p:spPr>
          <a:xfrm>
            <a:off x="345058" y="3897342"/>
            <a:ext cx="5434641" cy="2605178"/>
          </a:xfrm>
          <a:custGeom>
            <a:avLst/>
            <a:gdLst>
              <a:gd name="connsiteX0" fmla="*/ 0 w 5434641"/>
              <a:gd name="connsiteY0" fmla="*/ 0 h 2605178"/>
              <a:gd name="connsiteX1" fmla="*/ 5434641 w 5434641"/>
              <a:gd name="connsiteY1" fmla="*/ 0 h 2605178"/>
              <a:gd name="connsiteX2" fmla="*/ 5434641 w 5434641"/>
              <a:gd name="connsiteY2" fmla="*/ 2605178 h 2605178"/>
              <a:gd name="connsiteX3" fmla="*/ 0 w 5434641"/>
              <a:gd name="connsiteY3" fmla="*/ 2605178 h 2605178"/>
            </a:gdLst>
            <a:ahLst/>
            <a:cxnLst>
              <a:cxn ang="0">
                <a:pos x="connsiteX0" y="connsiteY0"/>
              </a:cxn>
              <a:cxn ang="0">
                <a:pos x="connsiteX1" y="connsiteY1"/>
              </a:cxn>
              <a:cxn ang="0">
                <a:pos x="connsiteX2" y="connsiteY2"/>
              </a:cxn>
              <a:cxn ang="0">
                <a:pos x="connsiteX3" y="connsiteY3"/>
              </a:cxn>
            </a:cxnLst>
            <a:rect l="l" t="t" r="r" b="b"/>
            <a:pathLst>
              <a:path w="5434641" h="2605178">
                <a:moveTo>
                  <a:pt x="0" y="0"/>
                </a:moveTo>
                <a:lnTo>
                  <a:pt x="5434641" y="0"/>
                </a:lnTo>
                <a:lnTo>
                  <a:pt x="5434641" y="2605178"/>
                </a:lnTo>
                <a:lnTo>
                  <a:pt x="0" y="2605178"/>
                </a:lnTo>
                <a:close/>
              </a:path>
            </a:pathLst>
          </a:custGeom>
        </p:spPr>
        <p:txBody>
          <a:bodyPr wrap="square">
            <a:noAutofit/>
          </a:bodyPr>
          <a:lstStyle/>
          <a:p>
            <a:endParaRPr lang="en-IN"/>
          </a:p>
        </p:txBody>
      </p:sp>
      <p:sp>
        <p:nvSpPr>
          <p:cNvPr id="10" name="Picture Placeholder 9">
            <a:extLst>
              <a:ext uri="{FF2B5EF4-FFF2-40B4-BE49-F238E27FC236}">
                <a16:creationId xmlns:a16="http://schemas.microsoft.com/office/drawing/2014/main" id="{96CA7754-72D6-4EDF-A4A1-816733BC486A}"/>
              </a:ext>
            </a:extLst>
          </p:cNvPr>
          <p:cNvSpPr>
            <a:spLocks noGrp="1"/>
          </p:cNvSpPr>
          <p:nvPr>
            <p:ph type="pic" sz="quarter" idx="11"/>
          </p:nvPr>
        </p:nvSpPr>
        <p:spPr>
          <a:xfrm>
            <a:off x="345058" y="779131"/>
            <a:ext cx="2165230" cy="2981986"/>
          </a:xfrm>
          <a:custGeom>
            <a:avLst/>
            <a:gdLst>
              <a:gd name="connsiteX0" fmla="*/ 0 w 2165230"/>
              <a:gd name="connsiteY0" fmla="*/ 0 h 2981986"/>
              <a:gd name="connsiteX1" fmla="*/ 2165230 w 2165230"/>
              <a:gd name="connsiteY1" fmla="*/ 0 h 2981986"/>
              <a:gd name="connsiteX2" fmla="*/ 2165230 w 2165230"/>
              <a:gd name="connsiteY2" fmla="*/ 2981986 h 2981986"/>
              <a:gd name="connsiteX3" fmla="*/ 0 w 2165230"/>
              <a:gd name="connsiteY3" fmla="*/ 2981986 h 2981986"/>
            </a:gdLst>
            <a:ahLst/>
            <a:cxnLst>
              <a:cxn ang="0">
                <a:pos x="connsiteX0" y="connsiteY0"/>
              </a:cxn>
              <a:cxn ang="0">
                <a:pos x="connsiteX1" y="connsiteY1"/>
              </a:cxn>
              <a:cxn ang="0">
                <a:pos x="connsiteX2" y="connsiteY2"/>
              </a:cxn>
              <a:cxn ang="0">
                <a:pos x="connsiteX3" y="connsiteY3"/>
              </a:cxn>
            </a:cxnLst>
            <a:rect l="l" t="t" r="r" b="b"/>
            <a:pathLst>
              <a:path w="2165230" h="2981986">
                <a:moveTo>
                  <a:pt x="0" y="0"/>
                </a:moveTo>
                <a:lnTo>
                  <a:pt x="2165230" y="0"/>
                </a:lnTo>
                <a:lnTo>
                  <a:pt x="2165230" y="2981986"/>
                </a:lnTo>
                <a:lnTo>
                  <a:pt x="0" y="2981986"/>
                </a:lnTo>
                <a:close/>
              </a:path>
            </a:pathLst>
          </a:custGeom>
        </p:spPr>
        <p:txBody>
          <a:bodyPr wrap="square">
            <a:noAutofit/>
          </a:bodyPr>
          <a:lstStyle/>
          <a:p>
            <a:endParaRPr lang="en-IN"/>
          </a:p>
        </p:txBody>
      </p:sp>
      <p:sp>
        <p:nvSpPr>
          <p:cNvPr id="11" name="Picture Placeholder 10">
            <a:extLst>
              <a:ext uri="{FF2B5EF4-FFF2-40B4-BE49-F238E27FC236}">
                <a16:creationId xmlns:a16="http://schemas.microsoft.com/office/drawing/2014/main" id="{82E27E81-862A-4B0F-B86E-13CAA0FEA6AE}"/>
              </a:ext>
            </a:extLst>
          </p:cNvPr>
          <p:cNvSpPr>
            <a:spLocks noGrp="1"/>
          </p:cNvSpPr>
          <p:nvPr>
            <p:ph type="pic" sz="quarter" idx="10"/>
          </p:nvPr>
        </p:nvSpPr>
        <p:spPr>
          <a:xfrm>
            <a:off x="2639684" y="779131"/>
            <a:ext cx="3140014" cy="2981986"/>
          </a:xfrm>
          <a:custGeom>
            <a:avLst/>
            <a:gdLst>
              <a:gd name="connsiteX0" fmla="*/ 0 w 3140014"/>
              <a:gd name="connsiteY0" fmla="*/ 0 h 2981986"/>
              <a:gd name="connsiteX1" fmla="*/ 3140014 w 3140014"/>
              <a:gd name="connsiteY1" fmla="*/ 0 h 2981986"/>
              <a:gd name="connsiteX2" fmla="*/ 3140014 w 3140014"/>
              <a:gd name="connsiteY2" fmla="*/ 2981986 h 2981986"/>
              <a:gd name="connsiteX3" fmla="*/ 0 w 3140014"/>
              <a:gd name="connsiteY3" fmla="*/ 2981986 h 2981986"/>
            </a:gdLst>
            <a:ahLst/>
            <a:cxnLst>
              <a:cxn ang="0">
                <a:pos x="connsiteX0" y="connsiteY0"/>
              </a:cxn>
              <a:cxn ang="0">
                <a:pos x="connsiteX1" y="connsiteY1"/>
              </a:cxn>
              <a:cxn ang="0">
                <a:pos x="connsiteX2" y="connsiteY2"/>
              </a:cxn>
              <a:cxn ang="0">
                <a:pos x="connsiteX3" y="connsiteY3"/>
              </a:cxn>
            </a:cxnLst>
            <a:rect l="l" t="t" r="r" b="b"/>
            <a:pathLst>
              <a:path w="3140014" h="2981986">
                <a:moveTo>
                  <a:pt x="0" y="0"/>
                </a:moveTo>
                <a:lnTo>
                  <a:pt x="3140014" y="0"/>
                </a:lnTo>
                <a:lnTo>
                  <a:pt x="3140014" y="2981986"/>
                </a:lnTo>
                <a:lnTo>
                  <a:pt x="0" y="2981986"/>
                </a:lnTo>
                <a:close/>
              </a:path>
            </a:pathLst>
          </a:custGeom>
        </p:spPr>
        <p:txBody>
          <a:bodyPr wrap="square">
            <a:noAutofit/>
          </a:bodyPr>
          <a:lstStyle/>
          <a:p>
            <a:endParaRPr lang="en-IN"/>
          </a:p>
        </p:txBody>
      </p:sp>
    </p:spTree>
    <p:extLst>
      <p:ext uri="{BB962C8B-B14F-4D97-AF65-F5344CB8AC3E}">
        <p14:creationId xmlns:p14="http://schemas.microsoft.com/office/powerpoint/2010/main" val="909983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F3C2D70-B3A8-47C6-8188-94D57B68EDCF}"/>
              </a:ext>
            </a:extLst>
          </p:cNvPr>
          <p:cNvSpPr>
            <a:spLocks noGrp="1"/>
          </p:cNvSpPr>
          <p:nvPr>
            <p:ph type="pic" sz="quarter" idx="12"/>
          </p:nvPr>
        </p:nvSpPr>
        <p:spPr>
          <a:xfrm>
            <a:off x="8204528" y="-1"/>
            <a:ext cx="3987472" cy="4473575"/>
          </a:xfrm>
          <a:custGeom>
            <a:avLst/>
            <a:gdLst>
              <a:gd name="connsiteX0" fmla="*/ 0 w 3987472"/>
              <a:gd name="connsiteY0" fmla="*/ 0 h 4084320"/>
              <a:gd name="connsiteX1" fmla="*/ 3987472 w 3987472"/>
              <a:gd name="connsiteY1" fmla="*/ 0 h 4084320"/>
              <a:gd name="connsiteX2" fmla="*/ 3987472 w 3987472"/>
              <a:gd name="connsiteY2" fmla="*/ 4084320 h 4084320"/>
              <a:gd name="connsiteX3" fmla="*/ 0 w 3987472"/>
              <a:gd name="connsiteY3" fmla="*/ 4084320 h 4084320"/>
            </a:gdLst>
            <a:ahLst/>
            <a:cxnLst>
              <a:cxn ang="0">
                <a:pos x="connsiteX0" y="connsiteY0"/>
              </a:cxn>
              <a:cxn ang="0">
                <a:pos x="connsiteX1" y="connsiteY1"/>
              </a:cxn>
              <a:cxn ang="0">
                <a:pos x="connsiteX2" y="connsiteY2"/>
              </a:cxn>
              <a:cxn ang="0">
                <a:pos x="connsiteX3" y="connsiteY3"/>
              </a:cxn>
            </a:cxnLst>
            <a:rect l="l" t="t" r="r" b="b"/>
            <a:pathLst>
              <a:path w="3987472" h="4084320">
                <a:moveTo>
                  <a:pt x="0" y="0"/>
                </a:moveTo>
                <a:lnTo>
                  <a:pt x="3987472" y="0"/>
                </a:lnTo>
                <a:lnTo>
                  <a:pt x="3987472" y="4084320"/>
                </a:lnTo>
                <a:lnTo>
                  <a:pt x="0" y="4084320"/>
                </a:lnTo>
                <a:close/>
              </a:path>
            </a:pathLst>
          </a:custGeom>
        </p:spPr>
        <p:txBody>
          <a:bodyPr wrap="square">
            <a:noAutofit/>
          </a:bodyPr>
          <a:lstStyle/>
          <a:p>
            <a:endParaRPr lang="en-IN"/>
          </a:p>
        </p:txBody>
      </p:sp>
      <p:sp>
        <p:nvSpPr>
          <p:cNvPr id="13" name="Picture Placeholder 12">
            <a:extLst>
              <a:ext uri="{FF2B5EF4-FFF2-40B4-BE49-F238E27FC236}">
                <a16:creationId xmlns:a16="http://schemas.microsoft.com/office/drawing/2014/main" id="{CA410508-9674-4C94-8B62-9722640CFDB8}"/>
              </a:ext>
            </a:extLst>
          </p:cNvPr>
          <p:cNvSpPr>
            <a:spLocks noGrp="1"/>
          </p:cNvSpPr>
          <p:nvPr>
            <p:ph type="pic" sz="quarter" idx="11"/>
          </p:nvPr>
        </p:nvSpPr>
        <p:spPr>
          <a:xfrm>
            <a:off x="4102264" y="-1"/>
            <a:ext cx="3987472" cy="4473575"/>
          </a:xfrm>
          <a:custGeom>
            <a:avLst/>
            <a:gdLst>
              <a:gd name="connsiteX0" fmla="*/ 0 w 3987472"/>
              <a:gd name="connsiteY0" fmla="*/ 0 h 4084320"/>
              <a:gd name="connsiteX1" fmla="*/ 3987472 w 3987472"/>
              <a:gd name="connsiteY1" fmla="*/ 0 h 4084320"/>
              <a:gd name="connsiteX2" fmla="*/ 3987472 w 3987472"/>
              <a:gd name="connsiteY2" fmla="*/ 4084320 h 4084320"/>
              <a:gd name="connsiteX3" fmla="*/ 0 w 3987472"/>
              <a:gd name="connsiteY3" fmla="*/ 4084320 h 4084320"/>
            </a:gdLst>
            <a:ahLst/>
            <a:cxnLst>
              <a:cxn ang="0">
                <a:pos x="connsiteX0" y="connsiteY0"/>
              </a:cxn>
              <a:cxn ang="0">
                <a:pos x="connsiteX1" y="connsiteY1"/>
              </a:cxn>
              <a:cxn ang="0">
                <a:pos x="connsiteX2" y="connsiteY2"/>
              </a:cxn>
              <a:cxn ang="0">
                <a:pos x="connsiteX3" y="connsiteY3"/>
              </a:cxn>
            </a:cxnLst>
            <a:rect l="l" t="t" r="r" b="b"/>
            <a:pathLst>
              <a:path w="3987472" h="4084320">
                <a:moveTo>
                  <a:pt x="0" y="0"/>
                </a:moveTo>
                <a:lnTo>
                  <a:pt x="3987472" y="0"/>
                </a:lnTo>
                <a:lnTo>
                  <a:pt x="3987472" y="4084320"/>
                </a:lnTo>
                <a:lnTo>
                  <a:pt x="0" y="4084320"/>
                </a:lnTo>
                <a:close/>
              </a:path>
            </a:pathLst>
          </a:custGeom>
        </p:spPr>
        <p:txBody>
          <a:bodyPr wrap="square">
            <a:noAutofit/>
          </a:bodyPr>
          <a:lstStyle/>
          <a:p>
            <a:endParaRPr lang="en-IN"/>
          </a:p>
        </p:txBody>
      </p:sp>
      <p:sp>
        <p:nvSpPr>
          <p:cNvPr id="12" name="Picture Placeholder 11">
            <a:extLst>
              <a:ext uri="{FF2B5EF4-FFF2-40B4-BE49-F238E27FC236}">
                <a16:creationId xmlns:a16="http://schemas.microsoft.com/office/drawing/2014/main" id="{31AC7942-7F9F-4EF7-83B5-03651CD76ED3}"/>
              </a:ext>
            </a:extLst>
          </p:cNvPr>
          <p:cNvSpPr>
            <a:spLocks noGrp="1"/>
          </p:cNvSpPr>
          <p:nvPr>
            <p:ph type="pic" sz="quarter" idx="10"/>
          </p:nvPr>
        </p:nvSpPr>
        <p:spPr>
          <a:xfrm>
            <a:off x="0" y="-1"/>
            <a:ext cx="3987472" cy="4473575"/>
          </a:xfrm>
          <a:custGeom>
            <a:avLst/>
            <a:gdLst>
              <a:gd name="connsiteX0" fmla="*/ 0 w 3987472"/>
              <a:gd name="connsiteY0" fmla="*/ 0 h 4084320"/>
              <a:gd name="connsiteX1" fmla="*/ 3987472 w 3987472"/>
              <a:gd name="connsiteY1" fmla="*/ 0 h 4084320"/>
              <a:gd name="connsiteX2" fmla="*/ 3987472 w 3987472"/>
              <a:gd name="connsiteY2" fmla="*/ 4084320 h 4084320"/>
              <a:gd name="connsiteX3" fmla="*/ 0 w 3987472"/>
              <a:gd name="connsiteY3" fmla="*/ 4084320 h 4084320"/>
            </a:gdLst>
            <a:ahLst/>
            <a:cxnLst>
              <a:cxn ang="0">
                <a:pos x="connsiteX0" y="connsiteY0"/>
              </a:cxn>
              <a:cxn ang="0">
                <a:pos x="connsiteX1" y="connsiteY1"/>
              </a:cxn>
              <a:cxn ang="0">
                <a:pos x="connsiteX2" y="connsiteY2"/>
              </a:cxn>
              <a:cxn ang="0">
                <a:pos x="connsiteX3" y="connsiteY3"/>
              </a:cxn>
            </a:cxnLst>
            <a:rect l="l" t="t" r="r" b="b"/>
            <a:pathLst>
              <a:path w="3987472" h="4084320">
                <a:moveTo>
                  <a:pt x="0" y="0"/>
                </a:moveTo>
                <a:lnTo>
                  <a:pt x="3987472" y="0"/>
                </a:lnTo>
                <a:lnTo>
                  <a:pt x="3987472" y="4084320"/>
                </a:lnTo>
                <a:lnTo>
                  <a:pt x="0" y="4084320"/>
                </a:lnTo>
                <a:close/>
              </a:path>
            </a:pathLst>
          </a:custGeom>
        </p:spPr>
        <p:txBody>
          <a:bodyPr wrap="square">
            <a:noAutofit/>
          </a:bodyPr>
          <a:lstStyle/>
          <a:p>
            <a:endParaRPr lang="en-IN"/>
          </a:p>
        </p:txBody>
      </p:sp>
    </p:spTree>
    <p:extLst>
      <p:ext uri="{BB962C8B-B14F-4D97-AF65-F5344CB8AC3E}">
        <p14:creationId xmlns:p14="http://schemas.microsoft.com/office/powerpoint/2010/main" val="191358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F3C2D70-B3A8-47C6-8188-94D57B68EDCF}"/>
              </a:ext>
            </a:extLst>
          </p:cNvPr>
          <p:cNvSpPr>
            <a:spLocks noGrp="1"/>
          </p:cNvSpPr>
          <p:nvPr>
            <p:ph type="pic" sz="quarter" idx="12"/>
          </p:nvPr>
        </p:nvSpPr>
        <p:spPr>
          <a:xfrm>
            <a:off x="8204528" y="765174"/>
            <a:ext cx="3901208" cy="3708400"/>
          </a:xfrm>
          <a:custGeom>
            <a:avLst/>
            <a:gdLst>
              <a:gd name="connsiteX0" fmla="*/ 0 w 3987472"/>
              <a:gd name="connsiteY0" fmla="*/ 0 h 4084320"/>
              <a:gd name="connsiteX1" fmla="*/ 3987472 w 3987472"/>
              <a:gd name="connsiteY1" fmla="*/ 0 h 4084320"/>
              <a:gd name="connsiteX2" fmla="*/ 3987472 w 3987472"/>
              <a:gd name="connsiteY2" fmla="*/ 4084320 h 4084320"/>
              <a:gd name="connsiteX3" fmla="*/ 0 w 3987472"/>
              <a:gd name="connsiteY3" fmla="*/ 4084320 h 4084320"/>
            </a:gdLst>
            <a:ahLst/>
            <a:cxnLst>
              <a:cxn ang="0">
                <a:pos x="connsiteX0" y="connsiteY0"/>
              </a:cxn>
              <a:cxn ang="0">
                <a:pos x="connsiteX1" y="connsiteY1"/>
              </a:cxn>
              <a:cxn ang="0">
                <a:pos x="connsiteX2" y="connsiteY2"/>
              </a:cxn>
              <a:cxn ang="0">
                <a:pos x="connsiteX3" y="connsiteY3"/>
              </a:cxn>
            </a:cxnLst>
            <a:rect l="l" t="t" r="r" b="b"/>
            <a:pathLst>
              <a:path w="3987472" h="4084320">
                <a:moveTo>
                  <a:pt x="0" y="0"/>
                </a:moveTo>
                <a:lnTo>
                  <a:pt x="3987472" y="0"/>
                </a:lnTo>
                <a:lnTo>
                  <a:pt x="3987472" y="4084320"/>
                </a:lnTo>
                <a:lnTo>
                  <a:pt x="0" y="4084320"/>
                </a:lnTo>
                <a:close/>
              </a:path>
            </a:pathLst>
          </a:custGeom>
        </p:spPr>
        <p:txBody>
          <a:bodyPr wrap="square">
            <a:noAutofit/>
          </a:bodyPr>
          <a:lstStyle/>
          <a:p>
            <a:endParaRPr lang="en-IN"/>
          </a:p>
        </p:txBody>
      </p:sp>
      <p:sp>
        <p:nvSpPr>
          <p:cNvPr id="13" name="Picture Placeholder 12">
            <a:extLst>
              <a:ext uri="{FF2B5EF4-FFF2-40B4-BE49-F238E27FC236}">
                <a16:creationId xmlns:a16="http://schemas.microsoft.com/office/drawing/2014/main" id="{CA410508-9674-4C94-8B62-9722640CFDB8}"/>
              </a:ext>
            </a:extLst>
          </p:cNvPr>
          <p:cNvSpPr>
            <a:spLocks noGrp="1"/>
          </p:cNvSpPr>
          <p:nvPr>
            <p:ph type="pic" sz="quarter" idx="11"/>
          </p:nvPr>
        </p:nvSpPr>
        <p:spPr>
          <a:xfrm>
            <a:off x="4102264" y="765174"/>
            <a:ext cx="3987472" cy="3708400"/>
          </a:xfrm>
          <a:custGeom>
            <a:avLst/>
            <a:gdLst>
              <a:gd name="connsiteX0" fmla="*/ 0 w 3987472"/>
              <a:gd name="connsiteY0" fmla="*/ 0 h 4084320"/>
              <a:gd name="connsiteX1" fmla="*/ 3987472 w 3987472"/>
              <a:gd name="connsiteY1" fmla="*/ 0 h 4084320"/>
              <a:gd name="connsiteX2" fmla="*/ 3987472 w 3987472"/>
              <a:gd name="connsiteY2" fmla="*/ 4084320 h 4084320"/>
              <a:gd name="connsiteX3" fmla="*/ 0 w 3987472"/>
              <a:gd name="connsiteY3" fmla="*/ 4084320 h 4084320"/>
            </a:gdLst>
            <a:ahLst/>
            <a:cxnLst>
              <a:cxn ang="0">
                <a:pos x="connsiteX0" y="connsiteY0"/>
              </a:cxn>
              <a:cxn ang="0">
                <a:pos x="connsiteX1" y="connsiteY1"/>
              </a:cxn>
              <a:cxn ang="0">
                <a:pos x="connsiteX2" y="connsiteY2"/>
              </a:cxn>
              <a:cxn ang="0">
                <a:pos x="connsiteX3" y="connsiteY3"/>
              </a:cxn>
            </a:cxnLst>
            <a:rect l="l" t="t" r="r" b="b"/>
            <a:pathLst>
              <a:path w="3987472" h="4084320">
                <a:moveTo>
                  <a:pt x="0" y="0"/>
                </a:moveTo>
                <a:lnTo>
                  <a:pt x="3987472" y="0"/>
                </a:lnTo>
                <a:lnTo>
                  <a:pt x="3987472" y="4084320"/>
                </a:lnTo>
                <a:lnTo>
                  <a:pt x="0" y="4084320"/>
                </a:lnTo>
                <a:close/>
              </a:path>
            </a:pathLst>
          </a:custGeom>
        </p:spPr>
        <p:txBody>
          <a:bodyPr wrap="square">
            <a:noAutofit/>
          </a:bodyPr>
          <a:lstStyle/>
          <a:p>
            <a:endParaRPr lang="en-IN"/>
          </a:p>
        </p:txBody>
      </p:sp>
      <p:sp>
        <p:nvSpPr>
          <p:cNvPr id="12" name="Picture Placeholder 11">
            <a:extLst>
              <a:ext uri="{FF2B5EF4-FFF2-40B4-BE49-F238E27FC236}">
                <a16:creationId xmlns:a16="http://schemas.microsoft.com/office/drawing/2014/main" id="{31AC7942-7F9F-4EF7-83B5-03651CD76ED3}"/>
              </a:ext>
            </a:extLst>
          </p:cNvPr>
          <p:cNvSpPr>
            <a:spLocks noGrp="1"/>
          </p:cNvSpPr>
          <p:nvPr>
            <p:ph type="pic" sz="quarter" idx="10"/>
          </p:nvPr>
        </p:nvSpPr>
        <p:spPr>
          <a:xfrm>
            <a:off x="86264" y="765174"/>
            <a:ext cx="3901208" cy="3708400"/>
          </a:xfrm>
          <a:custGeom>
            <a:avLst/>
            <a:gdLst>
              <a:gd name="connsiteX0" fmla="*/ 0 w 3987472"/>
              <a:gd name="connsiteY0" fmla="*/ 0 h 4084320"/>
              <a:gd name="connsiteX1" fmla="*/ 3987472 w 3987472"/>
              <a:gd name="connsiteY1" fmla="*/ 0 h 4084320"/>
              <a:gd name="connsiteX2" fmla="*/ 3987472 w 3987472"/>
              <a:gd name="connsiteY2" fmla="*/ 4084320 h 4084320"/>
              <a:gd name="connsiteX3" fmla="*/ 0 w 3987472"/>
              <a:gd name="connsiteY3" fmla="*/ 4084320 h 4084320"/>
            </a:gdLst>
            <a:ahLst/>
            <a:cxnLst>
              <a:cxn ang="0">
                <a:pos x="connsiteX0" y="connsiteY0"/>
              </a:cxn>
              <a:cxn ang="0">
                <a:pos x="connsiteX1" y="connsiteY1"/>
              </a:cxn>
              <a:cxn ang="0">
                <a:pos x="connsiteX2" y="connsiteY2"/>
              </a:cxn>
              <a:cxn ang="0">
                <a:pos x="connsiteX3" y="connsiteY3"/>
              </a:cxn>
            </a:cxnLst>
            <a:rect l="l" t="t" r="r" b="b"/>
            <a:pathLst>
              <a:path w="3987472" h="4084320">
                <a:moveTo>
                  <a:pt x="0" y="0"/>
                </a:moveTo>
                <a:lnTo>
                  <a:pt x="3987472" y="0"/>
                </a:lnTo>
                <a:lnTo>
                  <a:pt x="3987472" y="4084320"/>
                </a:lnTo>
                <a:lnTo>
                  <a:pt x="0" y="4084320"/>
                </a:lnTo>
                <a:close/>
              </a:path>
            </a:pathLst>
          </a:custGeom>
        </p:spPr>
        <p:txBody>
          <a:bodyPr wrap="square">
            <a:noAutofit/>
          </a:bodyPr>
          <a:lstStyle/>
          <a:p>
            <a:endParaRPr lang="en-IN"/>
          </a:p>
        </p:txBody>
      </p:sp>
    </p:spTree>
    <p:extLst>
      <p:ext uri="{BB962C8B-B14F-4D97-AF65-F5344CB8AC3E}">
        <p14:creationId xmlns:p14="http://schemas.microsoft.com/office/powerpoint/2010/main" val="2546376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5837EBA9-13F8-4258-B694-260CA9022058}"/>
              </a:ext>
            </a:extLst>
          </p:cNvPr>
          <p:cNvSpPr>
            <a:spLocks noGrp="1"/>
          </p:cNvSpPr>
          <p:nvPr>
            <p:ph type="pic" sz="quarter" idx="15"/>
          </p:nvPr>
        </p:nvSpPr>
        <p:spPr>
          <a:xfrm>
            <a:off x="8297333" y="4067175"/>
            <a:ext cx="2599267" cy="1685925"/>
          </a:xfrm>
          <a:custGeom>
            <a:avLst/>
            <a:gdLst>
              <a:gd name="connsiteX0" fmla="*/ 145765 w 2599267"/>
              <a:gd name="connsiteY0" fmla="*/ 0 h 1685925"/>
              <a:gd name="connsiteX1" fmla="*/ 2453502 w 2599267"/>
              <a:gd name="connsiteY1" fmla="*/ 0 h 1685925"/>
              <a:gd name="connsiteX2" fmla="*/ 2599267 w 2599267"/>
              <a:gd name="connsiteY2" fmla="*/ 145765 h 1685925"/>
              <a:gd name="connsiteX3" fmla="*/ 2599267 w 2599267"/>
              <a:gd name="connsiteY3" fmla="*/ 1685925 h 1685925"/>
              <a:gd name="connsiteX4" fmla="*/ 0 w 2599267"/>
              <a:gd name="connsiteY4" fmla="*/ 1685925 h 1685925"/>
              <a:gd name="connsiteX5" fmla="*/ 0 w 2599267"/>
              <a:gd name="connsiteY5" fmla="*/ 145765 h 1685925"/>
              <a:gd name="connsiteX6" fmla="*/ 145765 w 2599267"/>
              <a:gd name="connsiteY6"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9267" h="1685925">
                <a:moveTo>
                  <a:pt x="145765" y="0"/>
                </a:moveTo>
                <a:lnTo>
                  <a:pt x="2453502" y="0"/>
                </a:lnTo>
                <a:cubicBezTo>
                  <a:pt x="2534006" y="0"/>
                  <a:pt x="2599267" y="65261"/>
                  <a:pt x="2599267" y="145765"/>
                </a:cubicBezTo>
                <a:lnTo>
                  <a:pt x="2599267" y="1685925"/>
                </a:lnTo>
                <a:lnTo>
                  <a:pt x="0" y="1685925"/>
                </a:lnTo>
                <a:lnTo>
                  <a:pt x="0" y="145765"/>
                </a:lnTo>
                <a:cubicBezTo>
                  <a:pt x="0" y="65261"/>
                  <a:pt x="65261" y="0"/>
                  <a:pt x="145765" y="0"/>
                </a:cubicBezTo>
                <a:close/>
              </a:path>
            </a:pathLst>
          </a:custGeom>
        </p:spPr>
        <p:txBody>
          <a:bodyPr wrap="square">
            <a:noAutofit/>
          </a:bodyPr>
          <a:lstStyle/>
          <a:p>
            <a:endParaRPr lang="en-IN"/>
          </a:p>
        </p:txBody>
      </p:sp>
      <p:sp>
        <p:nvSpPr>
          <p:cNvPr id="26" name="Picture Placeholder 25">
            <a:extLst>
              <a:ext uri="{FF2B5EF4-FFF2-40B4-BE49-F238E27FC236}">
                <a16:creationId xmlns:a16="http://schemas.microsoft.com/office/drawing/2014/main" id="{68DC610E-21AF-4B6B-B6D8-C1FFDCD4A21D}"/>
              </a:ext>
            </a:extLst>
          </p:cNvPr>
          <p:cNvSpPr>
            <a:spLocks noGrp="1"/>
          </p:cNvSpPr>
          <p:nvPr>
            <p:ph type="pic" sz="quarter" idx="14"/>
          </p:nvPr>
        </p:nvSpPr>
        <p:spPr>
          <a:xfrm>
            <a:off x="4796367" y="4067176"/>
            <a:ext cx="2599267" cy="1685925"/>
          </a:xfrm>
          <a:custGeom>
            <a:avLst/>
            <a:gdLst>
              <a:gd name="connsiteX0" fmla="*/ 145765 w 2599267"/>
              <a:gd name="connsiteY0" fmla="*/ 0 h 1685925"/>
              <a:gd name="connsiteX1" fmla="*/ 2453502 w 2599267"/>
              <a:gd name="connsiteY1" fmla="*/ 0 h 1685925"/>
              <a:gd name="connsiteX2" fmla="*/ 2599267 w 2599267"/>
              <a:gd name="connsiteY2" fmla="*/ 145765 h 1685925"/>
              <a:gd name="connsiteX3" fmla="*/ 2599267 w 2599267"/>
              <a:gd name="connsiteY3" fmla="*/ 1685925 h 1685925"/>
              <a:gd name="connsiteX4" fmla="*/ 0 w 2599267"/>
              <a:gd name="connsiteY4" fmla="*/ 1685925 h 1685925"/>
              <a:gd name="connsiteX5" fmla="*/ 0 w 2599267"/>
              <a:gd name="connsiteY5" fmla="*/ 145765 h 1685925"/>
              <a:gd name="connsiteX6" fmla="*/ 145765 w 2599267"/>
              <a:gd name="connsiteY6"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9267" h="1685925">
                <a:moveTo>
                  <a:pt x="145765" y="0"/>
                </a:moveTo>
                <a:lnTo>
                  <a:pt x="2453502" y="0"/>
                </a:lnTo>
                <a:cubicBezTo>
                  <a:pt x="2534006" y="0"/>
                  <a:pt x="2599267" y="65261"/>
                  <a:pt x="2599267" y="145765"/>
                </a:cubicBezTo>
                <a:lnTo>
                  <a:pt x="2599267" y="1685925"/>
                </a:lnTo>
                <a:lnTo>
                  <a:pt x="0" y="1685925"/>
                </a:lnTo>
                <a:lnTo>
                  <a:pt x="0" y="145765"/>
                </a:lnTo>
                <a:cubicBezTo>
                  <a:pt x="0" y="65261"/>
                  <a:pt x="65261" y="0"/>
                  <a:pt x="145765" y="0"/>
                </a:cubicBezTo>
                <a:close/>
              </a:path>
            </a:pathLst>
          </a:custGeom>
        </p:spPr>
        <p:txBody>
          <a:bodyPr wrap="square">
            <a:noAutofit/>
          </a:bodyPr>
          <a:lstStyle/>
          <a:p>
            <a:endParaRPr lang="en-IN"/>
          </a:p>
        </p:txBody>
      </p:sp>
      <p:sp>
        <p:nvSpPr>
          <p:cNvPr id="23" name="Picture Placeholder 22">
            <a:extLst>
              <a:ext uri="{FF2B5EF4-FFF2-40B4-BE49-F238E27FC236}">
                <a16:creationId xmlns:a16="http://schemas.microsoft.com/office/drawing/2014/main" id="{AFA1B945-1BFD-43B5-8F6E-2171440AEC4F}"/>
              </a:ext>
            </a:extLst>
          </p:cNvPr>
          <p:cNvSpPr>
            <a:spLocks noGrp="1"/>
          </p:cNvSpPr>
          <p:nvPr>
            <p:ph type="pic" sz="quarter" idx="13"/>
          </p:nvPr>
        </p:nvSpPr>
        <p:spPr>
          <a:xfrm>
            <a:off x="1295400" y="4067176"/>
            <a:ext cx="2599267" cy="1685925"/>
          </a:xfrm>
          <a:custGeom>
            <a:avLst/>
            <a:gdLst>
              <a:gd name="connsiteX0" fmla="*/ 145765 w 2599267"/>
              <a:gd name="connsiteY0" fmla="*/ 0 h 1685925"/>
              <a:gd name="connsiteX1" fmla="*/ 2453502 w 2599267"/>
              <a:gd name="connsiteY1" fmla="*/ 0 h 1685925"/>
              <a:gd name="connsiteX2" fmla="*/ 2599267 w 2599267"/>
              <a:gd name="connsiteY2" fmla="*/ 145765 h 1685925"/>
              <a:gd name="connsiteX3" fmla="*/ 2599267 w 2599267"/>
              <a:gd name="connsiteY3" fmla="*/ 1685925 h 1685925"/>
              <a:gd name="connsiteX4" fmla="*/ 0 w 2599267"/>
              <a:gd name="connsiteY4" fmla="*/ 1685925 h 1685925"/>
              <a:gd name="connsiteX5" fmla="*/ 0 w 2599267"/>
              <a:gd name="connsiteY5" fmla="*/ 145765 h 1685925"/>
              <a:gd name="connsiteX6" fmla="*/ 145765 w 2599267"/>
              <a:gd name="connsiteY6"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9267" h="1685925">
                <a:moveTo>
                  <a:pt x="145765" y="0"/>
                </a:moveTo>
                <a:lnTo>
                  <a:pt x="2453502" y="0"/>
                </a:lnTo>
                <a:cubicBezTo>
                  <a:pt x="2534006" y="0"/>
                  <a:pt x="2599267" y="65261"/>
                  <a:pt x="2599267" y="145765"/>
                </a:cubicBezTo>
                <a:lnTo>
                  <a:pt x="2599267" y="1685925"/>
                </a:lnTo>
                <a:lnTo>
                  <a:pt x="0" y="1685925"/>
                </a:lnTo>
                <a:lnTo>
                  <a:pt x="0" y="145765"/>
                </a:lnTo>
                <a:cubicBezTo>
                  <a:pt x="0" y="65261"/>
                  <a:pt x="65261" y="0"/>
                  <a:pt x="145765" y="0"/>
                </a:cubicBezTo>
                <a:close/>
              </a:path>
            </a:pathLst>
          </a:custGeom>
        </p:spPr>
        <p:txBody>
          <a:bodyPr wrap="square">
            <a:noAutofit/>
          </a:bodyPr>
          <a:lstStyle/>
          <a:p>
            <a:endParaRPr lang="en-IN"/>
          </a:p>
        </p:txBody>
      </p:sp>
      <p:sp>
        <p:nvSpPr>
          <p:cNvPr id="20" name="Picture Placeholder 19">
            <a:extLst>
              <a:ext uri="{FF2B5EF4-FFF2-40B4-BE49-F238E27FC236}">
                <a16:creationId xmlns:a16="http://schemas.microsoft.com/office/drawing/2014/main" id="{3EBA8984-6D2E-47DA-8F4E-79707328ABE2}"/>
              </a:ext>
            </a:extLst>
          </p:cNvPr>
          <p:cNvSpPr>
            <a:spLocks noGrp="1"/>
          </p:cNvSpPr>
          <p:nvPr>
            <p:ph type="pic" sz="quarter" idx="12"/>
          </p:nvPr>
        </p:nvSpPr>
        <p:spPr>
          <a:xfrm>
            <a:off x="8297334" y="1752601"/>
            <a:ext cx="2599267" cy="1685925"/>
          </a:xfrm>
          <a:custGeom>
            <a:avLst/>
            <a:gdLst>
              <a:gd name="connsiteX0" fmla="*/ 145765 w 2599267"/>
              <a:gd name="connsiteY0" fmla="*/ 0 h 1685925"/>
              <a:gd name="connsiteX1" fmla="*/ 2453502 w 2599267"/>
              <a:gd name="connsiteY1" fmla="*/ 0 h 1685925"/>
              <a:gd name="connsiteX2" fmla="*/ 2599267 w 2599267"/>
              <a:gd name="connsiteY2" fmla="*/ 145765 h 1685925"/>
              <a:gd name="connsiteX3" fmla="*/ 2599267 w 2599267"/>
              <a:gd name="connsiteY3" fmla="*/ 1685925 h 1685925"/>
              <a:gd name="connsiteX4" fmla="*/ 0 w 2599267"/>
              <a:gd name="connsiteY4" fmla="*/ 1685925 h 1685925"/>
              <a:gd name="connsiteX5" fmla="*/ 0 w 2599267"/>
              <a:gd name="connsiteY5" fmla="*/ 145765 h 1685925"/>
              <a:gd name="connsiteX6" fmla="*/ 145765 w 2599267"/>
              <a:gd name="connsiteY6"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9267" h="1685925">
                <a:moveTo>
                  <a:pt x="145765" y="0"/>
                </a:moveTo>
                <a:lnTo>
                  <a:pt x="2453502" y="0"/>
                </a:lnTo>
                <a:cubicBezTo>
                  <a:pt x="2534006" y="0"/>
                  <a:pt x="2599267" y="65261"/>
                  <a:pt x="2599267" y="145765"/>
                </a:cubicBezTo>
                <a:lnTo>
                  <a:pt x="2599267" y="1685925"/>
                </a:lnTo>
                <a:lnTo>
                  <a:pt x="0" y="1685925"/>
                </a:lnTo>
                <a:lnTo>
                  <a:pt x="0" y="145765"/>
                </a:lnTo>
                <a:cubicBezTo>
                  <a:pt x="0" y="65261"/>
                  <a:pt x="65261" y="0"/>
                  <a:pt x="145765" y="0"/>
                </a:cubicBezTo>
                <a:close/>
              </a:path>
            </a:pathLst>
          </a:custGeom>
        </p:spPr>
        <p:txBody>
          <a:bodyPr wrap="square">
            <a:noAutofit/>
          </a:bodyPr>
          <a:lstStyle/>
          <a:p>
            <a:endParaRPr lang="en-IN"/>
          </a:p>
        </p:txBody>
      </p:sp>
      <p:sp>
        <p:nvSpPr>
          <p:cNvPr id="17" name="Picture Placeholder 16">
            <a:extLst>
              <a:ext uri="{FF2B5EF4-FFF2-40B4-BE49-F238E27FC236}">
                <a16:creationId xmlns:a16="http://schemas.microsoft.com/office/drawing/2014/main" id="{BF5B0368-D8A5-4847-BE6A-F9FF0C66F6C8}"/>
              </a:ext>
            </a:extLst>
          </p:cNvPr>
          <p:cNvSpPr>
            <a:spLocks noGrp="1"/>
          </p:cNvSpPr>
          <p:nvPr>
            <p:ph type="pic" sz="quarter" idx="11"/>
          </p:nvPr>
        </p:nvSpPr>
        <p:spPr>
          <a:xfrm>
            <a:off x="4796367" y="1752600"/>
            <a:ext cx="2599267" cy="1685925"/>
          </a:xfrm>
          <a:custGeom>
            <a:avLst/>
            <a:gdLst>
              <a:gd name="connsiteX0" fmla="*/ 145765 w 2599267"/>
              <a:gd name="connsiteY0" fmla="*/ 0 h 1685925"/>
              <a:gd name="connsiteX1" fmla="*/ 2453502 w 2599267"/>
              <a:gd name="connsiteY1" fmla="*/ 0 h 1685925"/>
              <a:gd name="connsiteX2" fmla="*/ 2599267 w 2599267"/>
              <a:gd name="connsiteY2" fmla="*/ 145765 h 1685925"/>
              <a:gd name="connsiteX3" fmla="*/ 2599267 w 2599267"/>
              <a:gd name="connsiteY3" fmla="*/ 1685925 h 1685925"/>
              <a:gd name="connsiteX4" fmla="*/ 0 w 2599267"/>
              <a:gd name="connsiteY4" fmla="*/ 1685925 h 1685925"/>
              <a:gd name="connsiteX5" fmla="*/ 0 w 2599267"/>
              <a:gd name="connsiteY5" fmla="*/ 145765 h 1685925"/>
              <a:gd name="connsiteX6" fmla="*/ 145765 w 2599267"/>
              <a:gd name="connsiteY6"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9267" h="1685925">
                <a:moveTo>
                  <a:pt x="145765" y="0"/>
                </a:moveTo>
                <a:lnTo>
                  <a:pt x="2453502" y="0"/>
                </a:lnTo>
                <a:cubicBezTo>
                  <a:pt x="2534006" y="0"/>
                  <a:pt x="2599267" y="65261"/>
                  <a:pt x="2599267" y="145765"/>
                </a:cubicBezTo>
                <a:lnTo>
                  <a:pt x="2599267" y="1685925"/>
                </a:lnTo>
                <a:lnTo>
                  <a:pt x="0" y="1685925"/>
                </a:lnTo>
                <a:lnTo>
                  <a:pt x="0" y="145765"/>
                </a:lnTo>
                <a:cubicBezTo>
                  <a:pt x="0" y="65261"/>
                  <a:pt x="65261" y="0"/>
                  <a:pt x="145765" y="0"/>
                </a:cubicBez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8DC39EB8-8FAE-4258-AE44-DA39CC69348C}"/>
              </a:ext>
            </a:extLst>
          </p:cNvPr>
          <p:cNvSpPr>
            <a:spLocks noGrp="1"/>
          </p:cNvSpPr>
          <p:nvPr>
            <p:ph type="pic" sz="quarter" idx="10"/>
          </p:nvPr>
        </p:nvSpPr>
        <p:spPr>
          <a:xfrm>
            <a:off x="1295401" y="1752601"/>
            <a:ext cx="2599267" cy="1685925"/>
          </a:xfrm>
          <a:custGeom>
            <a:avLst/>
            <a:gdLst>
              <a:gd name="connsiteX0" fmla="*/ 145765 w 2599267"/>
              <a:gd name="connsiteY0" fmla="*/ 0 h 1685925"/>
              <a:gd name="connsiteX1" fmla="*/ 2453502 w 2599267"/>
              <a:gd name="connsiteY1" fmla="*/ 0 h 1685925"/>
              <a:gd name="connsiteX2" fmla="*/ 2599267 w 2599267"/>
              <a:gd name="connsiteY2" fmla="*/ 145765 h 1685925"/>
              <a:gd name="connsiteX3" fmla="*/ 2599267 w 2599267"/>
              <a:gd name="connsiteY3" fmla="*/ 1685925 h 1685925"/>
              <a:gd name="connsiteX4" fmla="*/ 0 w 2599267"/>
              <a:gd name="connsiteY4" fmla="*/ 1685925 h 1685925"/>
              <a:gd name="connsiteX5" fmla="*/ 0 w 2599267"/>
              <a:gd name="connsiteY5" fmla="*/ 145765 h 1685925"/>
              <a:gd name="connsiteX6" fmla="*/ 145765 w 2599267"/>
              <a:gd name="connsiteY6"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9267" h="1685925">
                <a:moveTo>
                  <a:pt x="145765" y="0"/>
                </a:moveTo>
                <a:lnTo>
                  <a:pt x="2453502" y="0"/>
                </a:lnTo>
                <a:cubicBezTo>
                  <a:pt x="2534006" y="0"/>
                  <a:pt x="2599267" y="65261"/>
                  <a:pt x="2599267" y="145765"/>
                </a:cubicBezTo>
                <a:lnTo>
                  <a:pt x="2599267" y="1685925"/>
                </a:lnTo>
                <a:lnTo>
                  <a:pt x="0" y="1685925"/>
                </a:lnTo>
                <a:lnTo>
                  <a:pt x="0" y="145765"/>
                </a:lnTo>
                <a:cubicBezTo>
                  <a:pt x="0" y="65261"/>
                  <a:pt x="65261" y="0"/>
                  <a:pt x="145765" y="0"/>
                </a:cubicBezTo>
                <a:close/>
              </a:path>
            </a:pathLst>
          </a:custGeom>
        </p:spPr>
        <p:txBody>
          <a:bodyPr wrap="square">
            <a:noAutofit/>
          </a:bodyPr>
          <a:lstStyle/>
          <a:p>
            <a:endParaRPr lang="en-IN"/>
          </a:p>
        </p:txBody>
      </p:sp>
    </p:spTree>
    <p:extLst>
      <p:ext uri="{BB962C8B-B14F-4D97-AF65-F5344CB8AC3E}">
        <p14:creationId xmlns:p14="http://schemas.microsoft.com/office/powerpoint/2010/main" val="2091449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00935F3-A786-4767-89D5-3F910D44C6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122324 w 12192000"/>
              <a:gd name="connsiteY3" fmla="*/ 6858000 h 6858000"/>
              <a:gd name="connsiteX4" fmla="*/ 8980662 w 12192000"/>
              <a:gd name="connsiteY4" fmla="*/ 6816421 h 6858000"/>
              <a:gd name="connsiteX5" fmla="*/ 6705601 w 12192000"/>
              <a:gd name="connsiteY5" fmla="*/ 5772150 h 6858000"/>
              <a:gd name="connsiteX6" fmla="*/ 3276601 w 12192000"/>
              <a:gd name="connsiteY6" fmla="*/ 2247900 h 6858000"/>
              <a:gd name="connsiteX7" fmla="*/ 1181101 w 12192000"/>
              <a:gd name="connsiteY7" fmla="*/ 2004060 h 6858000"/>
              <a:gd name="connsiteX8" fmla="*/ 6737 w 12192000"/>
              <a:gd name="connsiteY8" fmla="*/ 3408662 h 6858000"/>
              <a:gd name="connsiteX9" fmla="*/ 0 w 12192000"/>
              <a:gd name="connsiteY9" fmla="*/ 34103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9122324" y="6858000"/>
                </a:lnTo>
                <a:lnTo>
                  <a:pt x="8980662" y="6816421"/>
                </a:lnTo>
                <a:cubicBezTo>
                  <a:pt x="8288388" y="6596807"/>
                  <a:pt x="7530704" y="6257925"/>
                  <a:pt x="6705601" y="5772150"/>
                </a:cubicBezTo>
                <a:cubicBezTo>
                  <a:pt x="4505326" y="4476750"/>
                  <a:pt x="4197351" y="2875915"/>
                  <a:pt x="3276601" y="2247900"/>
                </a:cubicBezTo>
                <a:cubicBezTo>
                  <a:pt x="2355851" y="1619885"/>
                  <a:pt x="1744981" y="1638935"/>
                  <a:pt x="1181101" y="2004060"/>
                </a:cubicBezTo>
                <a:cubicBezTo>
                  <a:pt x="740570" y="2289314"/>
                  <a:pt x="430263" y="3268324"/>
                  <a:pt x="6737" y="3408662"/>
                </a:cubicBezTo>
                <a:lnTo>
                  <a:pt x="0" y="3410329"/>
                </a:lnTo>
                <a:close/>
              </a:path>
            </a:pathLst>
          </a:custGeom>
        </p:spPr>
        <p:txBody>
          <a:bodyPr wrap="square">
            <a:noAutofit/>
          </a:bodyPr>
          <a:lstStyle/>
          <a:p>
            <a:endParaRPr lang="en-IN"/>
          </a:p>
        </p:txBody>
      </p:sp>
    </p:spTree>
    <p:extLst>
      <p:ext uri="{BB962C8B-B14F-4D97-AF65-F5344CB8AC3E}">
        <p14:creationId xmlns:p14="http://schemas.microsoft.com/office/powerpoint/2010/main" val="975070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4A80F8-863C-4680-B939-B682E7B17A64}"/>
              </a:ext>
            </a:extLst>
          </p:cNvPr>
          <p:cNvSpPr>
            <a:spLocks noGrp="1"/>
          </p:cNvSpPr>
          <p:nvPr>
            <p:ph type="pic" sz="quarter" idx="10"/>
          </p:nvPr>
        </p:nvSpPr>
        <p:spPr>
          <a:xfrm>
            <a:off x="3899090" y="0"/>
            <a:ext cx="8292910" cy="6858000"/>
          </a:xfrm>
          <a:custGeom>
            <a:avLst/>
            <a:gdLst>
              <a:gd name="connsiteX0" fmla="*/ 5311666 w 8292910"/>
              <a:gd name="connsiteY0" fmla="*/ 0 h 6858000"/>
              <a:gd name="connsiteX1" fmla="*/ 8292910 w 8292910"/>
              <a:gd name="connsiteY1" fmla="*/ 0 h 6858000"/>
              <a:gd name="connsiteX2" fmla="*/ 8292910 w 8292910"/>
              <a:gd name="connsiteY2" fmla="*/ 6858000 h 6858000"/>
              <a:gd name="connsiteX3" fmla="*/ 0 w 8292910"/>
              <a:gd name="connsiteY3" fmla="*/ 6858000 h 6858000"/>
              <a:gd name="connsiteX4" fmla="*/ 20688 w 8292910"/>
              <a:gd name="connsiteY4" fmla="*/ 6836229 h 6858000"/>
              <a:gd name="connsiteX5" fmla="*/ 1385030 w 8292910"/>
              <a:gd name="connsiteY5" fmla="*/ 5297714 h 6858000"/>
              <a:gd name="connsiteX6" fmla="*/ 4215315 w 8292910"/>
              <a:gd name="connsiteY6" fmla="*/ 5326742 h 6858000"/>
              <a:gd name="connsiteX7" fmla="*/ 5390974 w 8292910"/>
              <a:gd name="connsiteY7" fmla="*/ 3860799 h 6858000"/>
              <a:gd name="connsiteX8" fmla="*/ 4824916 w 8292910"/>
              <a:gd name="connsiteY8" fmla="*/ 1306286 h 6858000"/>
              <a:gd name="connsiteX9" fmla="*/ 5292138 w 8292910"/>
              <a:gd name="connsiteY9" fmla="*/ 394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2910" h="6858000">
                <a:moveTo>
                  <a:pt x="5311666" y="0"/>
                </a:moveTo>
                <a:lnTo>
                  <a:pt x="8292910" y="0"/>
                </a:lnTo>
                <a:lnTo>
                  <a:pt x="8292910" y="6858000"/>
                </a:lnTo>
                <a:lnTo>
                  <a:pt x="0" y="6858000"/>
                </a:lnTo>
                <a:lnTo>
                  <a:pt x="20688" y="6836229"/>
                </a:lnTo>
                <a:cubicBezTo>
                  <a:pt x="330327" y="6422572"/>
                  <a:pt x="685926" y="5549295"/>
                  <a:pt x="1385030" y="5297714"/>
                </a:cubicBezTo>
                <a:cubicBezTo>
                  <a:pt x="2084134" y="5046133"/>
                  <a:pt x="3547658" y="5566228"/>
                  <a:pt x="4215315" y="5326742"/>
                </a:cubicBezTo>
                <a:cubicBezTo>
                  <a:pt x="4882972" y="5087256"/>
                  <a:pt x="5289374" y="4530875"/>
                  <a:pt x="5390974" y="3860799"/>
                </a:cubicBezTo>
                <a:cubicBezTo>
                  <a:pt x="5492574" y="3190723"/>
                  <a:pt x="4829754" y="1966686"/>
                  <a:pt x="4824916" y="1306286"/>
                </a:cubicBezTo>
                <a:cubicBezTo>
                  <a:pt x="4820683" y="728436"/>
                  <a:pt x="5110931" y="370984"/>
                  <a:pt x="5292138" y="39461"/>
                </a:cubicBezTo>
                <a:close/>
              </a:path>
            </a:pathLst>
          </a:custGeom>
        </p:spPr>
        <p:txBody>
          <a:bodyPr wrap="square">
            <a:noAutofit/>
          </a:bodyPr>
          <a:lstStyle/>
          <a:p>
            <a:endParaRPr lang="en-IN"/>
          </a:p>
        </p:txBody>
      </p:sp>
    </p:spTree>
    <p:extLst>
      <p:ext uri="{BB962C8B-B14F-4D97-AF65-F5344CB8AC3E}">
        <p14:creationId xmlns:p14="http://schemas.microsoft.com/office/powerpoint/2010/main" val="2780386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34D46F-0E6C-4563-8574-F6CF3D16D45B}"/>
              </a:ext>
            </a:extLst>
          </p:cNvPr>
          <p:cNvSpPr>
            <a:spLocks noGrp="1"/>
          </p:cNvSpPr>
          <p:nvPr>
            <p:ph type="pic" sz="quarter" idx="10"/>
          </p:nvPr>
        </p:nvSpPr>
        <p:spPr>
          <a:xfrm>
            <a:off x="3899090" y="0"/>
            <a:ext cx="8292910" cy="6858000"/>
          </a:xfrm>
          <a:custGeom>
            <a:avLst/>
            <a:gdLst>
              <a:gd name="connsiteX0" fmla="*/ 0 w 8292910"/>
              <a:gd name="connsiteY0" fmla="*/ 0 h 6858000"/>
              <a:gd name="connsiteX1" fmla="*/ 8292910 w 8292910"/>
              <a:gd name="connsiteY1" fmla="*/ 0 h 6858000"/>
              <a:gd name="connsiteX2" fmla="*/ 8292910 w 8292910"/>
              <a:gd name="connsiteY2" fmla="*/ 6858000 h 6858000"/>
              <a:gd name="connsiteX3" fmla="*/ 5311666 w 8292910"/>
              <a:gd name="connsiteY3" fmla="*/ 6858000 h 6858000"/>
              <a:gd name="connsiteX4" fmla="*/ 5292138 w 8292910"/>
              <a:gd name="connsiteY4" fmla="*/ 6818539 h 6858000"/>
              <a:gd name="connsiteX5" fmla="*/ 4824916 w 8292910"/>
              <a:gd name="connsiteY5" fmla="*/ 5551714 h 6858000"/>
              <a:gd name="connsiteX6" fmla="*/ 5390974 w 8292910"/>
              <a:gd name="connsiteY6" fmla="*/ 2997201 h 6858000"/>
              <a:gd name="connsiteX7" fmla="*/ 4215316 w 8292910"/>
              <a:gd name="connsiteY7" fmla="*/ 1531258 h 6858000"/>
              <a:gd name="connsiteX8" fmla="*/ 1385031 w 8292910"/>
              <a:gd name="connsiteY8" fmla="*/ 1560286 h 6858000"/>
              <a:gd name="connsiteX9" fmla="*/ 20688 w 8292910"/>
              <a:gd name="connsiteY9" fmla="*/ 217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2910" h="6858000">
                <a:moveTo>
                  <a:pt x="0" y="0"/>
                </a:moveTo>
                <a:lnTo>
                  <a:pt x="8292910" y="0"/>
                </a:lnTo>
                <a:lnTo>
                  <a:pt x="8292910" y="6858000"/>
                </a:lnTo>
                <a:lnTo>
                  <a:pt x="5311666" y="6858000"/>
                </a:lnTo>
                <a:lnTo>
                  <a:pt x="5292138" y="6818539"/>
                </a:lnTo>
                <a:cubicBezTo>
                  <a:pt x="5110931" y="6487016"/>
                  <a:pt x="4820683" y="6129564"/>
                  <a:pt x="4824916" y="5551714"/>
                </a:cubicBezTo>
                <a:cubicBezTo>
                  <a:pt x="4829754" y="4891314"/>
                  <a:pt x="5492574" y="3667277"/>
                  <a:pt x="5390974" y="2997201"/>
                </a:cubicBezTo>
                <a:cubicBezTo>
                  <a:pt x="5289374" y="2327125"/>
                  <a:pt x="4882972" y="1770744"/>
                  <a:pt x="4215316" y="1531258"/>
                </a:cubicBezTo>
                <a:cubicBezTo>
                  <a:pt x="3547658" y="1291772"/>
                  <a:pt x="2084135" y="1811867"/>
                  <a:pt x="1385031" y="1560286"/>
                </a:cubicBezTo>
                <a:cubicBezTo>
                  <a:pt x="685926" y="1308705"/>
                  <a:pt x="330327" y="435428"/>
                  <a:pt x="20688" y="21771"/>
                </a:cubicBezTo>
                <a:close/>
              </a:path>
            </a:pathLst>
          </a:custGeom>
        </p:spPr>
        <p:txBody>
          <a:bodyPr wrap="square">
            <a:noAutofit/>
          </a:bodyPr>
          <a:lstStyle/>
          <a:p>
            <a:endParaRPr lang="en-IN"/>
          </a:p>
        </p:txBody>
      </p:sp>
    </p:spTree>
    <p:extLst>
      <p:ext uri="{BB962C8B-B14F-4D97-AF65-F5344CB8AC3E}">
        <p14:creationId xmlns:p14="http://schemas.microsoft.com/office/powerpoint/2010/main" val="2555424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C5F8056-AE34-420D-9B57-BE1C64C41AF1}"/>
              </a:ext>
            </a:extLst>
          </p:cNvPr>
          <p:cNvSpPr>
            <a:spLocks noGrp="1"/>
          </p:cNvSpPr>
          <p:nvPr>
            <p:ph type="pic" sz="quarter" idx="10"/>
          </p:nvPr>
        </p:nvSpPr>
        <p:spPr>
          <a:xfrm>
            <a:off x="-12700" y="-609600"/>
            <a:ext cx="12217400" cy="3619500"/>
          </a:xfrm>
          <a:custGeom>
            <a:avLst/>
            <a:gdLst>
              <a:gd name="connsiteX0" fmla="*/ 0 w 12217400"/>
              <a:gd name="connsiteY0" fmla="*/ 0 h 3619500"/>
              <a:gd name="connsiteX1" fmla="*/ 12217400 w 12217400"/>
              <a:gd name="connsiteY1" fmla="*/ 12700 h 3619500"/>
              <a:gd name="connsiteX2" fmla="*/ 12204700 w 12217400"/>
              <a:gd name="connsiteY2" fmla="*/ 965200 h 3619500"/>
              <a:gd name="connsiteX3" fmla="*/ 9207500 w 12217400"/>
              <a:gd name="connsiteY3" fmla="*/ 3238500 h 3619500"/>
              <a:gd name="connsiteX4" fmla="*/ 3479800 w 12217400"/>
              <a:gd name="connsiteY4" fmla="*/ 2603500 h 3619500"/>
              <a:gd name="connsiteX5" fmla="*/ 12700 w 12217400"/>
              <a:gd name="connsiteY5" fmla="*/ 3619500 h 3619500"/>
              <a:gd name="connsiteX6" fmla="*/ 0 w 12217400"/>
              <a:gd name="connsiteY6" fmla="*/ 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7400" h="3619500">
                <a:moveTo>
                  <a:pt x="0" y="0"/>
                </a:moveTo>
                <a:lnTo>
                  <a:pt x="12217400" y="12700"/>
                </a:lnTo>
                <a:lnTo>
                  <a:pt x="12204700" y="965200"/>
                </a:lnTo>
                <a:cubicBezTo>
                  <a:pt x="11866033" y="1686983"/>
                  <a:pt x="10519833" y="3136900"/>
                  <a:pt x="9207500" y="3238500"/>
                </a:cubicBezTo>
                <a:cubicBezTo>
                  <a:pt x="7895167" y="3340100"/>
                  <a:pt x="5012267" y="2540000"/>
                  <a:pt x="3479800" y="2603500"/>
                </a:cubicBezTo>
                <a:cubicBezTo>
                  <a:pt x="1947333" y="2667000"/>
                  <a:pt x="1443567" y="3221567"/>
                  <a:pt x="12700" y="3619500"/>
                </a:cubicBezTo>
                <a:cubicBezTo>
                  <a:pt x="8467" y="2413000"/>
                  <a:pt x="4233" y="1206500"/>
                  <a:pt x="0"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354401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454E24C-0CD9-44A8-9466-E9F9C0880311}"/>
              </a:ext>
            </a:extLst>
          </p:cNvPr>
          <p:cNvSpPr>
            <a:spLocks noGrp="1"/>
          </p:cNvSpPr>
          <p:nvPr>
            <p:ph type="pic" sz="quarter" idx="10"/>
          </p:nvPr>
        </p:nvSpPr>
        <p:spPr>
          <a:xfrm>
            <a:off x="0" y="4185448"/>
            <a:ext cx="12192000" cy="2672552"/>
          </a:xfrm>
          <a:custGeom>
            <a:avLst/>
            <a:gdLst>
              <a:gd name="connsiteX0" fmla="*/ 1470932 w 12192000"/>
              <a:gd name="connsiteY0" fmla="*/ 182 h 2672552"/>
              <a:gd name="connsiteX1" fmla="*/ 2554514 w 12192000"/>
              <a:gd name="connsiteY1" fmla="*/ 80011 h 2672552"/>
              <a:gd name="connsiteX2" fmla="*/ 8447315 w 12192000"/>
              <a:gd name="connsiteY2" fmla="*/ 1850753 h 2672552"/>
              <a:gd name="connsiteX3" fmla="*/ 12108280 w 12192000"/>
              <a:gd name="connsiteY3" fmla="*/ 672792 h 2672552"/>
              <a:gd name="connsiteX4" fmla="*/ 12192000 w 12192000"/>
              <a:gd name="connsiteY4" fmla="*/ 657000 h 2672552"/>
              <a:gd name="connsiteX5" fmla="*/ 12192000 w 12192000"/>
              <a:gd name="connsiteY5" fmla="*/ 2672552 h 2672552"/>
              <a:gd name="connsiteX6" fmla="*/ 0 w 12192000"/>
              <a:gd name="connsiteY6" fmla="*/ 2672552 h 2672552"/>
              <a:gd name="connsiteX7" fmla="*/ 0 w 12192000"/>
              <a:gd name="connsiteY7" fmla="*/ 197742 h 2672552"/>
              <a:gd name="connsiteX8" fmla="*/ 140664 w 12192000"/>
              <a:gd name="connsiteY8" fmla="*/ 152581 h 2672552"/>
              <a:gd name="connsiteX9" fmla="*/ 1470932 w 12192000"/>
              <a:gd name="connsiteY9" fmla="*/ 182 h 267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672552">
                <a:moveTo>
                  <a:pt x="1470932" y="182"/>
                </a:moveTo>
                <a:cubicBezTo>
                  <a:pt x="1809750" y="2601"/>
                  <a:pt x="2173514" y="29211"/>
                  <a:pt x="2554514" y="80011"/>
                </a:cubicBezTo>
                <a:cubicBezTo>
                  <a:pt x="4078514" y="283211"/>
                  <a:pt x="6790267" y="1751573"/>
                  <a:pt x="8447315" y="1850753"/>
                </a:cubicBezTo>
                <a:cubicBezTo>
                  <a:pt x="9845449" y="1934436"/>
                  <a:pt x="11286637" y="857388"/>
                  <a:pt x="12108280" y="672792"/>
                </a:cubicBezTo>
                <a:lnTo>
                  <a:pt x="12192000" y="657000"/>
                </a:lnTo>
                <a:lnTo>
                  <a:pt x="12192000" y="2672552"/>
                </a:lnTo>
                <a:lnTo>
                  <a:pt x="0" y="2672552"/>
                </a:lnTo>
                <a:lnTo>
                  <a:pt x="0" y="197742"/>
                </a:lnTo>
                <a:lnTo>
                  <a:pt x="140664" y="152581"/>
                </a:lnTo>
                <a:cubicBezTo>
                  <a:pt x="510608" y="47353"/>
                  <a:pt x="962705" y="-3447"/>
                  <a:pt x="1470932" y="182"/>
                </a:cubicBezTo>
                <a:close/>
              </a:path>
            </a:pathLst>
          </a:custGeom>
        </p:spPr>
        <p:txBody>
          <a:bodyPr wrap="square">
            <a:noAutofit/>
          </a:bodyPr>
          <a:lstStyle/>
          <a:p>
            <a:endParaRPr lang="en-IN"/>
          </a:p>
        </p:txBody>
      </p:sp>
    </p:spTree>
    <p:extLst>
      <p:ext uri="{BB962C8B-B14F-4D97-AF65-F5344CB8AC3E}">
        <p14:creationId xmlns:p14="http://schemas.microsoft.com/office/powerpoint/2010/main" val="3101193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FAF1823-2265-4496-8F58-C02D438A5CCC}"/>
              </a:ext>
            </a:extLst>
          </p:cNvPr>
          <p:cNvSpPr>
            <a:spLocks noGrp="1"/>
          </p:cNvSpPr>
          <p:nvPr>
            <p:ph type="pic" sz="quarter" idx="10"/>
          </p:nvPr>
        </p:nvSpPr>
        <p:spPr>
          <a:xfrm>
            <a:off x="0" y="0"/>
            <a:ext cx="6981371" cy="6858000"/>
          </a:xfrm>
        </p:spPr>
        <p:txBody>
          <a:bodyPr/>
          <a:lstStyle/>
          <a:p>
            <a:endParaRPr lang="en-IN"/>
          </a:p>
        </p:txBody>
      </p:sp>
    </p:spTree>
    <p:extLst>
      <p:ext uri="{BB962C8B-B14F-4D97-AF65-F5344CB8AC3E}">
        <p14:creationId xmlns:p14="http://schemas.microsoft.com/office/powerpoint/2010/main" val="2789584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BF73972-8053-4426-BF97-C9A25E032E88}"/>
              </a:ext>
            </a:extLst>
          </p:cNvPr>
          <p:cNvSpPr>
            <a:spLocks noGrp="1"/>
          </p:cNvSpPr>
          <p:nvPr>
            <p:ph type="pic" sz="quarter" idx="10"/>
          </p:nvPr>
        </p:nvSpPr>
        <p:spPr>
          <a:xfrm>
            <a:off x="0" y="0"/>
            <a:ext cx="12192000" cy="2940202"/>
          </a:xfrm>
          <a:custGeom>
            <a:avLst/>
            <a:gdLst>
              <a:gd name="connsiteX0" fmla="*/ 0 w 12192000"/>
              <a:gd name="connsiteY0" fmla="*/ 0 h 2940202"/>
              <a:gd name="connsiteX1" fmla="*/ 12192000 w 12192000"/>
              <a:gd name="connsiteY1" fmla="*/ 0 h 2940202"/>
              <a:gd name="connsiteX2" fmla="*/ 12192000 w 12192000"/>
              <a:gd name="connsiteY2" fmla="*/ 2466592 h 2940202"/>
              <a:gd name="connsiteX3" fmla="*/ 12150191 w 12192000"/>
              <a:gd name="connsiteY3" fmla="*/ 2492088 h 2940202"/>
              <a:gd name="connsiteX4" fmla="*/ 8039099 w 12192000"/>
              <a:gd name="connsiteY4" fmla="*/ 2628902 h 2940202"/>
              <a:gd name="connsiteX5" fmla="*/ 5143499 w 12192000"/>
              <a:gd name="connsiteY5" fmla="*/ 1487717 h 2940202"/>
              <a:gd name="connsiteX6" fmla="*/ 2432956 w 12192000"/>
              <a:gd name="connsiteY6" fmla="*/ 1600203 h 2940202"/>
              <a:gd name="connsiteX7" fmla="*/ 959057 w 12192000"/>
              <a:gd name="connsiteY7" fmla="*/ 186735 h 2940202"/>
              <a:gd name="connsiteX8" fmla="*/ 76815 w 12192000"/>
              <a:gd name="connsiteY8" fmla="*/ 355687 h 2940202"/>
              <a:gd name="connsiteX9" fmla="*/ 0 w 12192000"/>
              <a:gd name="connsiteY9" fmla="*/ 398872 h 294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940202">
                <a:moveTo>
                  <a:pt x="0" y="0"/>
                </a:moveTo>
                <a:lnTo>
                  <a:pt x="12192000" y="0"/>
                </a:lnTo>
                <a:lnTo>
                  <a:pt x="12192000" y="2466592"/>
                </a:lnTo>
                <a:lnTo>
                  <a:pt x="12150191" y="2492088"/>
                </a:lnTo>
                <a:cubicBezTo>
                  <a:pt x="11422760" y="2862121"/>
                  <a:pt x="9685667" y="1615652"/>
                  <a:pt x="8039099" y="2628902"/>
                </a:cubicBezTo>
                <a:cubicBezTo>
                  <a:pt x="6339416" y="3674838"/>
                  <a:pt x="6268356" y="1773467"/>
                  <a:pt x="5143499" y="1487717"/>
                </a:cubicBezTo>
                <a:cubicBezTo>
                  <a:pt x="4018642" y="1201967"/>
                  <a:pt x="3130363" y="1817033"/>
                  <a:pt x="2432956" y="1600203"/>
                </a:cubicBezTo>
                <a:cubicBezTo>
                  <a:pt x="1735549" y="1383373"/>
                  <a:pt x="1398044" y="369327"/>
                  <a:pt x="959057" y="186735"/>
                </a:cubicBezTo>
                <a:cubicBezTo>
                  <a:pt x="629817" y="49792"/>
                  <a:pt x="352938" y="198938"/>
                  <a:pt x="76815" y="355687"/>
                </a:cubicBezTo>
                <a:lnTo>
                  <a:pt x="0" y="398872"/>
                </a:lnTo>
                <a:close/>
              </a:path>
            </a:pathLst>
          </a:custGeom>
        </p:spPr>
        <p:txBody>
          <a:bodyPr wrap="square">
            <a:noAutofit/>
          </a:bodyPr>
          <a:lstStyle/>
          <a:p>
            <a:endParaRPr lang="en-IN"/>
          </a:p>
        </p:txBody>
      </p:sp>
    </p:spTree>
    <p:extLst>
      <p:ext uri="{BB962C8B-B14F-4D97-AF65-F5344CB8AC3E}">
        <p14:creationId xmlns:p14="http://schemas.microsoft.com/office/powerpoint/2010/main" val="3689804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7BDF9A-5608-4931-8069-3125F9A61F21}"/>
              </a:ext>
            </a:extLst>
          </p:cNvPr>
          <p:cNvSpPr>
            <a:spLocks noGrp="1"/>
          </p:cNvSpPr>
          <p:nvPr>
            <p:ph type="pic" sz="quarter" idx="10"/>
          </p:nvPr>
        </p:nvSpPr>
        <p:spPr>
          <a:xfrm>
            <a:off x="0" y="0"/>
            <a:ext cx="12192000" cy="3460810"/>
          </a:xfrm>
          <a:custGeom>
            <a:avLst/>
            <a:gdLst>
              <a:gd name="connsiteX0" fmla="*/ 0 w 12192000"/>
              <a:gd name="connsiteY0" fmla="*/ 0 h 3460810"/>
              <a:gd name="connsiteX1" fmla="*/ 12192000 w 12192000"/>
              <a:gd name="connsiteY1" fmla="*/ 0 h 3460810"/>
              <a:gd name="connsiteX2" fmla="*/ 12192000 w 12192000"/>
              <a:gd name="connsiteY2" fmla="*/ 2466592 h 3460810"/>
              <a:gd name="connsiteX3" fmla="*/ 7584998 w 12192000"/>
              <a:gd name="connsiteY3" fmla="*/ 3453872 h 3460810"/>
              <a:gd name="connsiteX4" fmla="*/ 4219050 w 12192000"/>
              <a:gd name="connsiteY4" fmla="*/ 2251392 h 3460810"/>
              <a:gd name="connsiteX5" fmla="*/ 1769765 w 12192000"/>
              <a:gd name="connsiteY5" fmla="*/ 2152862 h 3460810"/>
              <a:gd name="connsiteX6" fmla="*/ 959057 w 12192000"/>
              <a:gd name="connsiteY6" fmla="*/ 186735 h 3460810"/>
              <a:gd name="connsiteX7" fmla="*/ 76815 w 12192000"/>
              <a:gd name="connsiteY7" fmla="*/ 355687 h 3460810"/>
              <a:gd name="connsiteX8" fmla="*/ 0 w 12192000"/>
              <a:gd name="connsiteY8" fmla="*/ 398872 h 346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60810">
                <a:moveTo>
                  <a:pt x="0" y="0"/>
                </a:moveTo>
                <a:lnTo>
                  <a:pt x="12192000" y="0"/>
                </a:lnTo>
                <a:lnTo>
                  <a:pt x="12192000" y="2466592"/>
                </a:lnTo>
                <a:cubicBezTo>
                  <a:pt x="11313197" y="2897601"/>
                  <a:pt x="8787158" y="3534309"/>
                  <a:pt x="7584998" y="3453872"/>
                </a:cubicBezTo>
                <a:cubicBezTo>
                  <a:pt x="6382838" y="3373435"/>
                  <a:pt x="5188255" y="2468227"/>
                  <a:pt x="4219050" y="2251392"/>
                </a:cubicBezTo>
                <a:cubicBezTo>
                  <a:pt x="3249845" y="2034557"/>
                  <a:pt x="2313097" y="2496971"/>
                  <a:pt x="1769765" y="2152862"/>
                </a:cubicBezTo>
                <a:cubicBezTo>
                  <a:pt x="1226433" y="1808753"/>
                  <a:pt x="1398044" y="369327"/>
                  <a:pt x="959057" y="186735"/>
                </a:cubicBezTo>
                <a:cubicBezTo>
                  <a:pt x="629817" y="49792"/>
                  <a:pt x="352938" y="198938"/>
                  <a:pt x="76815" y="355687"/>
                </a:cubicBezTo>
                <a:lnTo>
                  <a:pt x="0" y="398872"/>
                </a:lnTo>
                <a:close/>
              </a:path>
            </a:pathLst>
          </a:custGeom>
        </p:spPr>
        <p:txBody>
          <a:bodyPr wrap="square">
            <a:noAutofit/>
          </a:bodyPr>
          <a:lstStyle/>
          <a:p>
            <a:endParaRPr lang="en-IN"/>
          </a:p>
        </p:txBody>
      </p:sp>
    </p:spTree>
    <p:extLst>
      <p:ext uri="{BB962C8B-B14F-4D97-AF65-F5344CB8AC3E}">
        <p14:creationId xmlns:p14="http://schemas.microsoft.com/office/powerpoint/2010/main" val="4136556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5CAB67A-C95D-4B47-94D8-B493FBD73187}"/>
              </a:ext>
            </a:extLst>
          </p:cNvPr>
          <p:cNvSpPr>
            <a:spLocks noGrp="1"/>
          </p:cNvSpPr>
          <p:nvPr>
            <p:ph type="pic" sz="quarter" idx="10"/>
          </p:nvPr>
        </p:nvSpPr>
        <p:spPr>
          <a:xfrm>
            <a:off x="3075317" y="0"/>
            <a:ext cx="9116685" cy="6858000"/>
          </a:xfrm>
          <a:custGeom>
            <a:avLst/>
            <a:gdLst>
              <a:gd name="connsiteX0" fmla="*/ 6654496 w 9116685"/>
              <a:gd name="connsiteY0" fmla="*/ 0 h 6858000"/>
              <a:gd name="connsiteX1" fmla="*/ 9116685 w 9116685"/>
              <a:gd name="connsiteY1" fmla="*/ 0 h 6858000"/>
              <a:gd name="connsiteX2" fmla="*/ 9116685 w 9116685"/>
              <a:gd name="connsiteY2" fmla="*/ 6858000 h 6858000"/>
              <a:gd name="connsiteX3" fmla="*/ 0 w 9116685"/>
              <a:gd name="connsiteY3" fmla="*/ 6858000 h 6858000"/>
              <a:gd name="connsiteX4" fmla="*/ 29420 w 9116685"/>
              <a:gd name="connsiteY4" fmla="*/ 6802651 h 6858000"/>
              <a:gd name="connsiteX5" fmla="*/ 2263191 w 9116685"/>
              <a:gd name="connsiteY5" fmla="*/ 4954484 h 6858000"/>
              <a:gd name="connsiteX6" fmla="*/ 5612317 w 9116685"/>
              <a:gd name="connsiteY6" fmla="*/ 5016303 h 6858000"/>
              <a:gd name="connsiteX7" fmla="*/ 6955097 w 9116685"/>
              <a:gd name="connsiteY7" fmla="*/ 3520496 h 6858000"/>
              <a:gd name="connsiteX8" fmla="*/ 6432235 w 9116685"/>
              <a:gd name="connsiteY8" fmla="*/ 538294 h 6858000"/>
              <a:gd name="connsiteX9" fmla="*/ 6580849 w 9116685"/>
              <a:gd name="connsiteY9" fmla="*/ 1246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6685" h="6858000">
                <a:moveTo>
                  <a:pt x="6654496" y="0"/>
                </a:moveTo>
                <a:lnTo>
                  <a:pt x="9116685" y="0"/>
                </a:lnTo>
                <a:lnTo>
                  <a:pt x="9116685" y="6858000"/>
                </a:lnTo>
                <a:lnTo>
                  <a:pt x="0" y="6858000"/>
                </a:lnTo>
                <a:lnTo>
                  <a:pt x="29420" y="6802651"/>
                </a:lnTo>
                <a:cubicBezTo>
                  <a:pt x="341571" y="6209453"/>
                  <a:pt x="871222" y="5202124"/>
                  <a:pt x="2263191" y="4954484"/>
                </a:cubicBezTo>
                <a:cubicBezTo>
                  <a:pt x="4119147" y="4624297"/>
                  <a:pt x="4922749" y="5240072"/>
                  <a:pt x="5612317" y="5016303"/>
                </a:cubicBezTo>
                <a:cubicBezTo>
                  <a:pt x="6301885" y="4792533"/>
                  <a:pt x="6818444" y="4266830"/>
                  <a:pt x="6955097" y="3520496"/>
                </a:cubicBezTo>
                <a:cubicBezTo>
                  <a:pt x="7091751" y="2774161"/>
                  <a:pt x="6288285" y="1319923"/>
                  <a:pt x="6432235" y="538294"/>
                </a:cubicBezTo>
                <a:cubicBezTo>
                  <a:pt x="6459226" y="391738"/>
                  <a:pt x="6511385" y="254128"/>
                  <a:pt x="6580849" y="124632"/>
                </a:cubicBezTo>
                <a:close/>
              </a:path>
            </a:pathLst>
          </a:custGeom>
        </p:spPr>
        <p:txBody>
          <a:bodyPr wrap="square">
            <a:noAutofit/>
          </a:bodyPr>
          <a:lstStyle/>
          <a:p>
            <a:endParaRPr lang="en-IN"/>
          </a:p>
        </p:txBody>
      </p:sp>
    </p:spTree>
    <p:extLst>
      <p:ext uri="{BB962C8B-B14F-4D97-AF65-F5344CB8AC3E}">
        <p14:creationId xmlns:p14="http://schemas.microsoft.com/office/powerpoint/2010/main" val="1243978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B69A-A3C6-45DD-96F5-2E2C3F8985D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6F9B9DF-2481-4F37-98A7-62D762D6F2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68355-E59A-45A8-AB87-8DB164EAA4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BFFBCE4-D0B3-427C-B3DC-55D4E1606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C5E587-A282-440B-AEC7-8EF6FBB129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1853148-D620-44A0-BC4A-6594199283E1}"/>
              </a:ext>
            </a:extLst>
          </p:cNvPr>
          <p:cNvSpPr>
            <a:spLocks noGrp="1"/>
          </p:cNvSpPr>
          <p:nvPr>
            <p:ph type="dt" sz="half" idx="10"/>
          </p:nvPr>
        </p:nvSpPr>
        <p:spPr/>
        <p:txBody>
          <a:bodyPr/>
          <a:lstStyle/>
          <a:p>
            <a:fld id="{BAB924C5-BE88-4607-A6D1-AB2A9936E9CA}" type="datetimeFigureOut">
              <a:rPr lang="en-IN" smtClean="0"/>
              <a:t>28-08-2024</a:t>
            </a:fld>
            <a:endParaRPr lang="en-IN"/>
          </a:p>
        </p:txBody>
      </p:sp>
      <p:sp>
        <p:nvSpPr>
          <p:cNvPr id="8" name="Footer Placeholder 7">
            <a:extLst>
              <a:ext uri="{FF2B5EF4-FFF2-40B4-BE49-F238E27FC236}">
                <a16:creationId xmlns:a16="http://schemas.microsoft.com/office/drawing/2014/main" id="{110EA6AB-F39B-4861-8D68-025843DF5BD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9EF256AD-E5EE-41CD-B925-4121FBA9B635}"/>
              </a:ext>
            </a:extLst>
          </p:cNvPr>
          <p:cNvSpPr>
            <a:spLocks noGrp="1"/>
          </p:cNvSpPr>
          <p:nvPr>
            <p:ph type="sldNum" sz="quarter" idx="12"/>
          </p:nvPr>
        </p:nvSpPr>
        <p:spPr/>
        <p:txBody>
          <a:bodyPr/>
          <a:lstStyle/>
          <a:p>
            <a:fld id="{FC7BA341-B4C0-4867-9BAA-4A69F2805587}" type="slidenum">
              <a:rPr lang="en-IN" smtClean="0"/>
              <a:t>‹#›</a:t>
            </a:fld>
            <a:endParaRPr lang="en-IN"/>
          </a:p>
        </p:txBody>
      </p:sp>
    </p:spTree>
    <p:extLst>
      <p:ext uri="{BB962C8B-B14F-4D97-AF65-F5344CB8AC3E}">
        <p14:creationId xmlns:p14="http://schemas.microsoft.com/office/powerpoint/2010/main" val="3329212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11DDF-0376-4771-81A4-E1F793AB25A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71F19A8-34E2-4DCB-85FB-9BAEF9873B1B}"/>
              </a:ext>
            </a:extLst>
          </p:cNvPr>
          <p:cNvSpPr>
            <a:spLocks noGrp="1"/>
          </p:cNvSpPr>
          <p:nvPr>
            <p:ph type="dt" sz="half" idx="10"/>
          </p:nvPr>
        </p:nvSpPr>
        <p:spPr/>
        <p:txBody>
          <a:bodyPr/>
          <a:lstStyle/>
          <a:p>
            <a:fld id="{BAB924C5-BE88-4607-A6D1-AB2A9936E9CA}" type="datetimeFigureOut">
              <a:rPr lang="en-IN" smtClean="0"/>
              <a:t>28-08-2024</a:t>
            </a:fld>
            <a:endParaRPr lang="en-IN"/>
          </a:p>
        </p:txBody>
      </p:sp>
      <p:sp>
        <p:nvSpPr>
          <p:cNvPr id="4" name="Footer Placeholder 3">
            <a:extLst>
              <a:ext uri="{FF2B5EF4-FFF2-40B4-BE49-F238E27FC236}">
                <a16:creationId xmlns:a16="http://schemas.microsoft.com/office/drawing/2014/main" id="{50C8EEF3-52D5-464B-81EB-80BF0C88762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69EAF97D-4517-455D-B050-07DE086D443E}"/>
              </a:ext>
            </a:extLst>
          </p:cNvPr>
          <p:cNvSpPr>
            <a:spLocks noGrp="1"/>
          </p:cNvSpPr>
          <p:nvPr>
            <p:ph type="sldNum" sz="quarter" idx="12"/>
          </p:nvPr>
        </p:nvSpPr>
        <p:spPr/>
        <p:txBody>
          <a:bodyPr/>
          <a:lstStyle/>
          <a:p>
            <a:fld id="{FC7BA341-B4C0-4867-9BAA-4A69F2805587}" type="slidenum">
              <a:rPr lang="en-IN" smtClean="0"/>
              <a:t>‹#›</a:t>
            </a:fld>
            <a:endParaRPr lang="en-IN"/>
          </a:p>
        </p:txBody>
      </p:sp>
    </p:spTree>
    <p:extLst>
      <p:ext uri="{BB962C8B-B14F-4D97-AF65-F5344CB8AC3E}">
        <p14:creationId xmlns:p14="http://schemas.microsoft.com/office/powerpoint/2010/main" val="2068138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9F26-6C13-4848-9F5E-3B5FE64DE9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5208F81-02D9-4170-A01F-49702B093B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55D6913-2F27-483C-85AC-641C05F8C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E76A1-FA5E-4FCD-92E4-0B1831F9DAB6}"/>
              </a:ext>
            </a:extLst>
          </p:cNvPr>
          <p:cNvSpPr>
            <a:spLocks noGrp="1"/>
          </p:cNvSpPr>
          <p:nvPr>
            <p:ph type="dt" sz="half" idx="10"/>
          </p:nvPr>
        </p:nvSpPr>
        <p:spPr/>
        <p:txBody>
          <a:bodyPr/>
          <a:lstStyle/>
          <a:p>
            <a:fld id="{BAB924C5-BE88-4607-A6D1-AB2A9936E9CA}" type="datetimeFigureOut">
              <a:rPr lang="en-IN" smtClean="0"/>
              <a:t>28-08-2024</a:t>
            </a:fld>
            <a:endParaRPr lang="en-IN"/>
          </a:p>
        </p:txBody>
      </p:sp>
      <p:sp>
        <p:nvSpPr>
          <p:cNvPr id="6" name="Footer Placeholder 5">
            <a:extLst>
              <a:ext uri="{FF2B5EF4-FFF2-40B4-BE49-F238E27FC236}">
                <a16:creationId xmlns:a16="http://schemas.microsoft.com/office/drawing/2014/main" id="{88978C2C-E9DF-49F2-AC68-C0DC461D356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ECA2713-6C33-40C4-B868-8D57B4E2979A}"/>
              </a:ext>
            </a:extLst>
          </p:cNvPr>
          <p:cNvSpPr>
            <a:spLocks noGrp="1"/>
          </p:cNvSpPr>
          <p:nvPr>
            <p:ph type="sldNum" sz="quarter" idx="12"/>
          </p:nvPr>
        </p:nvSpPr>
        <p:spPr/>
        <p:txBody>
          <a:bodyPr/>
          <a:lstStyle/>
          <a:p>
            <a:fld id="{FC7BA341-B4C0-4867-9BAA-4A69F2805587}" type="slidenum">
              <a:rPr lang="en-IN" smtClean="0"/>
              <a:t>‹#›</a:t>
            </a:fld>
            <a:endParaRPr lang="en-IN"/>
          </a:p>
        </p:txBody>
      </p:sp>
    </p:spTree>
    <p:extLst>
      <p:ext uri="{BB962C8B-B14F-4D97-AF65-F5344CB8AC3E}">
        <p14:creationId xmlns:p14="http://schemas.microsoft.com/office/powerpoint/2010/main" val="1996328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7E8B-A7F8-4687-8BA0-555FC1204C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76CD2DF8-10EE-44BF-9322-3E9758FB20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E3F2F50-041D-4105-B6F4-0442A58A6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B91B67-1CD0-44B6-97E5-C6EBEC10BD51}"/>
              </a:ext>
            </a:extLst>
          </p:cNvPr>
          <p:cNvSpPr>
            <a:spLocks noGrp="1"/>
          </p:cNvSpPr>
          <p:nvPr>
            <p:ph type="dt" sz="half" idx="10"/>
          </p:nvPr>
        </p:nvSpPr>
        <p:spPr/>
        <p:txBody>
          <a:bodyPr/>
          <a:lstStyle/>
          <a:p>
            <a:fld id="{BAB924C5-BE88-4607-A6D1-AB2A9936E9CA}" type="datetimeFigureOut">
              <a:rPr lang="en-IN" smtClean="0"/>
              <a:t>28-08-2024</a:t>
            </a:fld>
            <a:endParaRPr lang="en-IN"/>
          </a:p>
        </p:txBody>
      </p:sp>
      <p:sp>
        <p:nvSpPr>
          <p:cNvPr id="6" name="Footer Placeholder 5">
            <a:extLst>
              <a:ext uri="{FF2B5EF4-FFF2-40B4-BE49-F238E27FC236}">
                <a16:creationId xmlns:a16="http://schemas.microsoft.com/office/drawing/2014/main" id="{EA46FC5B-0DEF-4CF5-BD52-0A01BD4C48A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69DBCA8-C2DF-44C0-A39E-92CB64B774AF}"/>
              </a:ext>
            </a:extLst>
          </p:cNvPr>
          <p:cNvSpPr>
            <a:spLocks noGrp="1"/>
          </p:cNvSpPr>
          <p:nvPr>
            <p:ph type="sldNum" sz="quarter" idx="12"/>
          </p:nvPr>
        </p:nvSpPr>
        <p:spPr/>
        <p:txBody>
          <a:bodyPr/>
          <a:lstStyle/>
          <a:p>
            <a:fld id="{FC7BA341-B4C0-4867-9BAA-4A69F2805587}" type="slidenum">
              <a:rPr lang="en-IN" smtClean="0"/>
              <a:t>‹#›</a:t>
            </a:fld>
            <a:endParaRPr lang="en-IN"/>
          </a:p>
        </p:txBody>
      </p:sp>
    </p:spTree>
    <p:extLst>
      <p:ext uri="{BB962C8B-B14F-4D97-AF65-F5344CB8AC3E}">
        <p14:creationId xmlns:p14="http://schemas.microsoft.com/office/powerpoint/2010/main" val="3436659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32B4-2FE7-4B57-8167-9FFB8C4A517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4BCE4D2-6C20-413C-9EF0-5852AEAB9E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944C196-8CC8-4460-B1E0-79DD0592B74E}"/>
              </a:ext>
            </a:extLst>
          </p:cNvPr>
          <p:cNvSpPr>
            <a:spLocks noGrp="1"/>
          </p:cNvSpPr>
          <p:nvPr>
            <p:ph type="dt" sz="half" idx="10"/>
          </p:nvPr>
        </p:nvSpPr>
        <p:spPr/>
        <p:txBody>
          <a:bodyPr/>
          <a:lstStyle/>
          <a:p>
            <a:fld id="{BAB924C5-BE88-4607-A6D1-AB2A9936E9CA}" type="datetimeFigureOut">
              <a:rPr lang="en-IN" smtClean="0"/>
              <a:t>28-08-2024</a:t>
            </a:fld>
            <a:endParaRPr lang="en-IN"/>
          </a:p>
        </p:txBody>
      </p:sp>
      <p:sp>
        <p:nvSpPr>
          <p:cNvPr id="5" name="Footer Placeholder 4">
            <a:extLst>
              <a:ext uri="{FF2B5EF4-FFF2-40B4-BE49-F238E27FC236}">
                <a16:creationId xmlns:a16="http://schemas.microsoft.com/office/drawing/2014/main" id="{80BDCA7D-846C-4DCD-BC69-194F9F4245B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81532C4-66D0-4D60-9036-0558AE1639D4}"/>
              </a:ext>
            </a:extLst>
          </p:cNvPr>
          <p:cNvSpPr>
            <a:spLocks noGrp="1"/>
          </p:cNvSpPr>
          <p:nvPr>
            <p:ph type="sldNum" sz="quarter" idx="12"/>
          </p:nvPr>
        </p:nvSpPr>
        <p:spPr/>
        <p:txBody>
          <a:bodyPr/>
          <a:lstStyle/>
          <a:p>
            <a:fld id="{FC7BA341-B4C0-4867-9BAA-4A69F2805587}" type="slidenum">
              <a:rPr lang="en-IN" smtClean="0"/>
              <a:t>‹#›</a:t>
            </a:fld>
            <a:endParaRPr lang="en-IN"/>
          </a:p>
        </p:txBody>
      </p:sp>
    </p:spTree>
    <p:extLst>
      <p:ext uri="{BB962C8B-B14F-4D97-AF65-F5344CB8AC3E}">
        <p14:creationId xmlns:p14="http://schemas.microsoft.com/office/powerpoint/2010/main" val="3852672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138951-48C1-42E4-95F7-968EFC2880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DCD522C-EB36-4113-AA21-FAFF7C833C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9FE3828-0003-4F9C-B927-1862834109CC}"/>
              </a:ext>
            </a:extLst>
          </p:cNvPr>
          <p:cNvSpPr>
            <a:spLocks noGrp="1"/>
          </p:cNvSpPr>
          <p:nvPr>
            <p:ph type="dt" sz="half" idx="10"/>
          </p:nvPr>
        </p:nvSpPr>
        <p:spPr/>
        <p:txBody>
          <a:bodyPr/>
          <a:lstStyle/>
          <a:p>
            <a:fld id="{BAB924C5-BE88-4607-A6D1-AB2A9936E9CA}" type="datetimeFigureOut">
              <a:rPr lang="en-IN" smtClean="0"/>
              <a:t>28-08-2024</a:t>
            </a:fld>
            <a:endParaRPr lang="en-IN"/>
          </a:p>
        </p:txBody>
      </p:sp>
      <p:sp>
        <p:nvSpPr>
          <p:cNvPr id="5" name="Footer Placeholder 4">
            <a:extLst>
              <a:ext uri="{FF2B5EF4-FFF2-40B4-BE49-F238E27FC236}">
                <a16:creationId xmlns:a16="http://schemas.microsoft.com/office/drawing/2014/main" id="{DDE5282F-124B-46C6-8CEB-91A18199B05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D980274-27AA-4343-9D59-0BF47C4D7069}"/>
              </a:ext>
            </a:extLst>
          </p:cNvPr>
          <p:cNvSpPr>
            <a:spLocks noGrp="1"/>
          </p:cNvSpPr>
          <p:nvPr>
            <p:ph type="sldNum" sz="quarter" idx="12"/>
          </p:nvPr>
        </p:nvSpPr>
        <p:spPr/>
        <p:txBody>
          <a:bodyPr/>
          <a:lstStyle/>
          <a:p>
            <a:fld id="{FC7BA341-B4C0-4867-9BAA-4A69F2805587}" type="slidenum">
              <a:rPr lang="en-IN" smtClean="0"/>
              <a:t>‹#›</a:t>
            </a:fld>
            <a:endParaRPr lang="en-IN"/>
          </a:p>
        </p:txBody>
      </p:sp>
    </p:spTree>
    <p:extLst>
      <p:ext uri="{BB962C8B-B14F-4D97-AF65-F5344CB8AC3E}">
        <p14:creationId xmlns:p14="http://schemas.microsoft.com/office/powerpoint/2010/main" val="331413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FAF1823-2265-4496-8F58-C02D438A5CCC}"/>
              </a:ext>
            </a:extLst>
          </p:cNvPr>
          <p:cNvSpPr>
            <a:spLocks noGrp="1"/>
          </p:cNvSpPr>
          <p:nvPr>
            <p:ph type="pic" sz="quarter" idx="10"/>
          </p:nvPr>
        </p:nvSpPr>
        <p:spPr>
          <a:xfrm>
            <a:off x="0" y="0"/>
            <a:ext cx="12192000" cy="4848225"/>
          </a:xfrm>
        </p:spPr>
        <p:txBody>
          <a:bodyPr/>
          <a:lstStyle/>
          <a:p>
            <a:endParaRPr lang="en-IN"/>
          </a:p>
        </p:txBody>
      </p:sp>
    </p:spTree>
    <p:extLst>
      <p:ext uri="{BB962C8B-B14F-4D97-AF65-F5344CB8AC3E}">
        <p14:creationId xmlns:p14="http://schemas.microsoft.com/office/powerpoint/2010/main" val="3195458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B3A873-8390-4AEB-9DF5-4767BC00D0DE}"/>
              </a:ext>
            </a:extLst>
          </p:cNvPr>
          <p:cNvSpPr>
            <a:spLocks noGrp="1"/>
          </p:cNvSpPr>
          <p:nvPr>
            <p:ph type="pic" sz="quarter" idx="10"/>
          </p:nvPr>
        </p:nvSpPr>
        <p:spPr>
          <a:xfrm>
            <a:off x="7496355" y="0"/>
            <a:ext cx="4695645" cy="6858000"/>
          </a:xfrm>
          <a:custGeom>
            <a:avLst/>
            <a:gdLst>
              <a:gd name="connsiteX0" fmla="*/ 0 w 4178300"/>
              <a:gd name="connsiteY0" fmla="*/ 0 h 6858000"/>
              <a:gd name="connsiteX1" fmla="*/ 4178300 w 4178300"/>
              <a:gd name="connsiteY1" fmla="*/ 0 h 6858000"/>
              <a:gd name="connsiteX2" fmla="*/ 4178300 w 4178300"/>
              <a:gd name="connsiteY2" fmla="*/ 6858000 h 6858000"/>
              <a:gd name="connsiteX3" fmla="*/ 0 w 4178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178300" h="6858000">
                <a:moveTo>
                  <a:pt x="0" y="0"/>
                </a:moveTo>
                <a:lnTo>
                  <a:pt x="4178300" y="0"/>
                </a:lnTo>
                <a:lnTo>
                  <a:pt x="4178300" y="6858000"/>
                </a:lnTo>
                <a:lnTo>
                  <a:pt x="0" y="6858000"/>
                </a:lnTo>
                <a:close/>
              </a:path>
            </a:pathLst>
          </a:custGeom>
        </p:spPr>
        <p:txBody>
          <a:bodyPr wrap="square">
            <a:noAutofit/>
          </a:bodyPr>
          <a:lstStyle/>
          <a:p>
            <a:endParaRPr lang="en-IN"/>
          </a:p>
        </p:txBody>
      </p:sp>
    </p:spTree>
    <p:extLst>
      <p:ext uri="{BB962C8B-B14F-4D97-AF65-F5344CB8AC3E}">
        <p14:creationId xmlns:p14="http://schemas.microsoft.com/office/powerpoint/2010/main" val="304320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B3A873-8390-4AEB-9DF5-4767BC00D0DE}"/>
              </a:ext>
            </a:extLst>
          </p:cNvPr>
          <p:cNvSpPr>
            <a:spLocks noGrp="1"/>
          </p:cNvSpPr>
          <p:nvPr>
            <p:ph type="pic" sz="quarter" idx="10"/>
          </p:nvPr>
        </p:nvSpPr>
        <p:spPr>
          <a:xfrm>
            <a:off x="0" y="0"/>
            <a:ext cx="3599543" cy="6858000"/>
          </a:xfrm>
          <a:custGeom>
            <a:avLst/>
            <a:gdLst>
              <a:gd name="connsiteX0" fmla="*/ 0 w 4178300"/>
              <a:gd name="connsiteY0" fmla="*/ 0 h 6858000"/>
              <a:gd name="connsiteX1" fmla="*/ 4178300 w 4178300"/>
              <a:gd name="connsiteY1" fmla="*/ 0 h 6858000"/>
              <a:gd name="connsiteX2" fmla="*/ 4178300 w 4178300"/>
              <a:gd name="connsiteY2" fmla="*/ 6858000 h 6858000"/>
              <a:gd name="connsiteX3" fmla="*/ 0 w 4178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178300" h="6858000">
                <a:moveTo>
                  <a:pt x="0" y="0"/>
                </a:moveTo>
                <a:lnTo>
                  <a:pt x="4178300" y="0"/>
                </a:lnTo>
                <a:lnTo>
                  <a:pt x="4178300" y="6858000"/>
                </a:lnTo>
                <a:lnTo>
                  <a:pt x="0" y="6858000"/>
                </a:lnTo>
                <a:close/>
              </a:path>
            </a:pathLst>
          </a:custGeom>
        </p:spPr>
        <p:txBody>
          <a:bodyPr wrap="square">
            <a:noAutofit/>
          </a:bodyPr>
          <a:lstStyle/>
          <a:p>
            <a:endParaRPr lang="en-IN"/>
          </a:p>
        </p:txBody>
      </p:sp>
    </p:spTree>
    <p:extLst>
      <p:ext uri="{BB962C8B-B14F-4D97-AF65-F5344CB8AC3E}">
        <p14:creationId xmlns:p14="http://schemas.microsoft.com/office/powerpoint/2010/main" val="2123311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B3A873-8390-4AEB-9DF5-4767BC00D0DE}"/>
              </a:ext>
            </a:extLst>
          </p:cNvPr>
          <p:cNvSpPr>
            <a:spLocks noGrp="1"/>
          </p:cNvSpPr>
          <p:nvPr>
            <p:ph type="pic" sz="quarter" idx="10"/>
          </p:nvPr>
        </p:nvSpPr>
        <p:spPr>
          <a:xfrm>
            <a:off x="0" y="0"/>
            <a:ext cx="5467350" cy="6858000"/>
          </a:xfrm>
          <a:custGeom>
            <a:avLst/>
            <a:gdLst>
              <a:gd name="connsiteX0" fmla="*/ 0 w 4178300"/>
              <a:gd name="connsiteY0" fmla="*/ 0 h 6858000"/>
              <a:gd name="connsiteX1" fmla="*/ 4178300 w 4178300"/>
              <a:gd name="connsiteY1" fmla="*/ 0 h 6858000"/>
              <a:gd name="connsiteX2" fmla="*/ 4178300 w 4178300"/>
              <a:gd name="connsiteY2" fmla="*/ 6858000 h 6858000"/>
              <a:gd name="connsiteX3" fmla="*/ 0 w 4178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178300" h="6858000">
                <a:moveTo>
                  <a:pt x="0" y="0"/>
                </a:moveTo>
                <a:lnTo>
                  <a:pt x="4178300" y="0"/>
                </a:lnTo>
                <a:lnTo>
                  <a:pt x="4178300" y="6858000"/>
                </a:lnTo>
                <a:lnTo>
                  <a:pt x="0" y="6858000"/>
                </a:lnTo>
                <a:close/>
              </a:path>
            </a:pathLst>
          </a:custGeom>
        </p:spPr>
        <p:txBody>
          <a:bodyPr wrap="square">
            <a:noAutofit/>
          </a:bodyPr>
          <a:lstStyle/>
          <a:p>
            <a:endParaRPr lang="en-IN"/>
          </a:p>
        </p:txBody>
      </p:sp>
    </p:spTree>
    <p:extLst>
      <p:ext uri="{BB962C8B-B14F-4D97-AF65-F5344CB8AC3E}">
        <p14:creationId xmlns:p14="http://schemas.microsoft.com/office/powerpoint/2010/main" val="419615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B3A873-8390-4AEB-9DF5-4767BC00D0DE}"/>
              </a:ext>
            </a:extLst>
          </p:cNvPr>
          <p:cNvSpPr>
            <a:spLocks noGrp="1"/>
          </p:cNvSpPr>
          <p:nvPr>
            <p:ph type="pic" sz="quarter" idx="10"/>
          </p:nvPr>
        </p:nvSpPr>
        <p:spPr>
          <a:xfrm>
            <a:off x="0" y="0"/>
            <a:ext cx="6565900" cy="6858000"/>
          </a:xfrm>
          <a:custGeom>
            <a:avLst/>
            <a:gdLst>
              <a:gd name="connsiteX0" fmla="*/ 0 w 4178300"/>
              <a:gd name="connsiteY0" fmla="*/ 0 h 6858000"/>
              <a:gd name="connsiteX1" fmla="*/ 4178300 w 4178300"/>
              <a:gd name="connsiteY1" fmla="*/ 0 h 6858000"/>
              <a:gd name="connsiteX2" fmla="*/ 4178300 w 4178300"/>
              <a:gd name="connsiteY2" fmla="*/ 6858000 h 6858000"/>
              <a:gd name="connsiteX3" fmla="*/ 0 w 4178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178300" h="6858000">
                <a:moveTo>
                  <a:pt x="0" y="0"/>
                </a:moveTo>
                <a:lnTo>
                  <a:pt x="4178300" y="0"/>
                </a:lnTo>
                <a:lnTo>
                  <a:pt x="4178300" y="6858000"/>
                </a:lnTo>
                <a:lnTo>
                  <a:pt x="0" y="6858000"/>
                </a:lnTo>
                <a:close/>
              </a:path>
            </a:pathLst>
          </a:custGeom>
        </p:spPr>
        <p:txBody>
          <a:bodyPr wrap="square">
            <a:noAutofit/>
          </a:bodyPr>
          <a:lstStyle/>
          <a:p>
            <a:endParaRPr lang="en-IN"/>
          </a:p>
        </p:txBody>
      </p:sp>
    </p:spTree>
    <p:extLst>
      <p:ext uri="{BB962C8B-B14F-4D97-AF65-F5344CB8AC3E}">
        <p14:creationId xmlns:p14="http://schemas.microsoft.com/office/powerpoint/2010/main" val="271722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FD2822C-C962-45D0-A6DF-F65144EB2079}"/>
              </a:ext>
            </a:extLst>
          </p:cNvPr>
          <p:cNvSpPr>
            <a:spLocks noGrp="1"/>
          </p:cNvSpPr>
          <p:nvPr>
            <p:ph type="pic" sz="quarter" idx="10"/>
          </p:nvPr>
        </p:nvSpPr>
        <p:spPr>
          <a:xfrm>
            <a:off x="0" y="0"/>
            <a:ext cx="12192000" cy="2724150"/>
          </a:xfrm>
          <a:custGeom>
            <a:avLst/>
            <a:gdLst>
              <a:gd name="connsiteX0" fmla="*/ 0 w 12192000"/>
              <a:gd name="connsiteY0" fmla="*/ 0 h 3009900"/>
              <a:gd name="connsiteX1" fmla="*/ 12192000 w 12192000"/>
              <a:gd name="connsiteY1" fmla="*/ 0 h 3009900"/>
              <a:gd name="connsiteX2" fmla="*/ 12192000 w 12192000"/>
              <a:gd name="connsiteY2" fmla="*/ 3009900 h 3009900"/>
              <a:gd name="connsiteX3" fmla="*/ 0 w 12192000"/>
              <a:gd name="connsiteY3" fmla="*/ 3009900 h 3009900"/>
            </a:gdLst>
            <a:ahLst/>
            <a:cxnLst>
              <a:cxn ang="0">
                <a:pos x="connsiteX0" y="connsiteY0"/>
              </a:cxn>
              <a:cxn ang="0">
                <a:pos x="connsiteX1" y="connsiteY1"/>
              </a:cxn>
              <a:cxn ang="0">
                <a:pos x="connsiteX2" y="connsiteY2"/>
              </a:cxn>
              <a:cxn ang="0">
                <a:pos x="connsiteX3" y="connsiteY3"/>
              </a:cxn>
            </a:cxnLst>
            <a:rect l="l" t="t" r="r" b="b"/>
            <a:pathLst>
              <a:path w="12192000" h="3009900">
                <a:moveTo>
                  <a:pt x="0" y="0"/>
                </a:moveTo>
                <a:lnTo>
                  <a:pt x="12192000" y="0"/>
                </a:lnTo>
                <a:lnTo>
                  <a:pt x="12192000" y="3009900"/>
                </a:lnTo>
                <a:lnTo>
                  <a:pt x="0" y="3009900"/>
                </a:lnTo>
                <a:close/>
              </a:path>
            </a:pathLst>
          </a:custGeom>
        </p:spPr>
        <p:txBody>
          <a:bodyPr wrap="square">
            <a:noAutofit/>
          </a:bodyPr>
          <a:lstStyle/>
          <a:p>
            <a:endParaRPr lang="en-IN"/>
          </a:p>
        </p:txBody>
      </p:sp>
    </p:spTree>
    <p:extLst>
      <p:ext uri="{BB962C8B-B14F-4D97-AF65-F5344CB8AC3E}">
        <p14:creationId xmlns:p14="http://schemas.microsoft.com/office/powerpoint/2010/main" val="420152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EB47D-45C4-425C-8701-B041962184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1E753C3-CBAB-4016-A3EB-0CD02CE9F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9ABE7A5-AF74-4831-9190-1FC928675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924C5-BE88-4607-A6D1-AB2A9936E9CA}" type="datetimeFigureOut">
              <a:rPr lang="en-IN" smtClean="0"/>
              <a:t>28-08-2024</a:t>
            </a:fld>
            <a:endParaRPr lang="en-IN"/>
          </a:p>
        </p:txBody>
      </p:sp>
      <p:sp>
        <p:nvSpPr>
          <p:cNvPr id="5" name="Footer Placeholder 4">
            <a:extLst>
              <a:ext uri="{FF2B5EF4-FFF2-40B4-BE49-F238E27FC236}">
                <a16:creationId xmlns:a16="http://schemas.microsoft.com/office/drawing/2014/main" id="{7ACE1406-5280-4361-A0AC-DF3D13322E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31E7F69C-EBDA-42C2-9CBF-199274D71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BA341-B4C0-4867-9BAA-4A69F2805587}" type="slidenum">
              <a:rPr lang="en-IN" smtClean="0"/>
              <a:t>‹#›</a:t>
            </a:fld>
            <a:endParaRPr lang="en-IN"/>
          </a:p>
        </p:txBody>
      </p:sp>
    </p:spTree>
    <p:extLst>
      <p:ext uri="{BB962C8B-B14F-4D97-AF65-F5344CB8AC3E}">
        <p14:creationId xmlns:p14="http://schemas.microsoft.com/office/powerpoint/2010/main" val="393881297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86" r:id="rId3"/>
    <p:sldLayoutId id="2147483672" r:id="rId4"/>
    <p:sldLayoutId id="2147483660" r:id="rId5"/>
    <p:sldLayoutId id="2147483684" r:id="rId6"/>
    <p:sldLayoutId id="2147483683" r:id="rId7"/>
    <p:sldLayoutId id="2147483685" r:id="rId8"/>
    <p:sldLayoutId id="2147483650" r:id="rId9"/>
    <p:sldLayoutId id="2147483667" r:id="rId10"/>
    <p:sldLayoutId id="2147483666" r:id="rId11"/>
    <p:sldLayoutId id="2147483670" r:id="rId12"/>
    <p:sldLayoutId id="2147483671" r:id="rId13"/>
    <p:sldLayoutId id="2147483679" r:id="rId14"/>
    <p:sldLayoutId id="2147483680" r:id="rId15"/>
    <p:sldLayoutId id="2147483681" r:id="rId16"/>
    <p:sldLayoutId id="2147483675" r:id="rId17"/>
    <p:sldLayoutId id="2147483674" r:id="rId18"/>
    <p:sldLayoutId id="2147483673" r:id="rId19"/>
    <p:sldLayoutId id="2147483677" r:id="rId20"/>
    <p:sldLayoutId id="2147483669" r:id="rId21"/>
    <p:sldLayoutId id="2147483676" r:id="rId22"/>
    <p:sldLayoutId id="2147483678" r:id="rId23"/>
    <p:sldLayoutId id="2147483668" r:id="rId24"/>
    <p:sldLayoutId id="2147483682" r:id="rId25"/>
    <p:sldLayoutId id="2147483651" r:id="rId26"/>
    <p:sldLayoutId id="2147483661" r:id="rId27"/>
    <p:sldLayoutId id="2147483662" r:id="rId28"/>
    <p:sldLayoutId id="2147483665" r:id="rId29"/>
    <p:sldLayoutId id="2147483663" r:id="rId30"/>
    <p:sldLayoutId id="2147483664" r:id="rId31"/>
    <p:sldLayoutId id="2147483652" r:id="rId32"/>
    <p:sldLayoutId id="2147483653" r:id="rId33"/>
    <p:sldLayoutId id="2147483654" r:id="rId34"/>
    <p:sldLayoutId id="2147483656" r:id="rId35"/>
    <p:sldLayoutId id="2147483657" r:id="rId36"/>
    <p:sldLayoutId id="2147483658" r:id="rId37"/>
    <p:sldLayoutId id="2147483659"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F4C3841-0887-4797-8338-57350C2CF887}"/>
              </a:ext>
            </a:extLst>
          </p:cNvPr>
          <p:cNvSpPr>
            <a:spLocks noGrp="1"/>
          </p:cNvSpPr>
          <p:nvPr>
            <p:ph type="pic" sz="quarter" idx="10"/>
          </p:nvPr>
        </p:nvSpPr>
        <p:spPr/>
      </p:sp>
      <p:sp>
        <p:nvSpPr>
          <p:cNvPr id="3" name="TextBox 2">
            <a:extLst>
              <a:ext uri="{FF2B5EF4-FFF2-40B4-BE49-F238E27FC236}">
                <a16:creationId xmlns:a16="http://schemas.microsoft.com/office/drawing/2014/main" id="{0F3F5686-AD56-4274-9D18-2B961E53CDAA}"/>
              </a:ext>
            </a:extLst>
          </p:cNvPr>
          <p:cNvSpPr txBox="1"/>
          <p:nvPr/>
        </p:nvSpPr>
        <p:spPr>
          <a:xfrm>
            <a:off x="1646714" y="4300543"/>
            <a:ext cx="8898590" cy="1200329"/>
          </a:xfrm>
          <a:prstGeom prst="rect">
            <a:avLst/>
          </a:prstGeom>
          <a:noFill/>
        </p:spPr>
        <p:txBody>
          <a:bodyPr wrap="none" rtlCol="0">
            <a:spAutoFit/>
          </a:bodyPr>
          <a:lstStyle>
            <a:defPPr>
              <a:defRPr lang="en-US"/>
            </a:defPPr>
            <a:lvl1pPr>
              <a:defRPr sz="6600">
                <a:latin typeface="Josefin Sans bold" pitchFamily="2" charset="0"/>
              </a:defRPr>
            </a:lvl1pPr>
          </a:lstStyle>
          <a:p>
            <a:pPr algn="ctr"/>
            <a:r>
              <a:rPr lang="en-US" sz="3600" dirty="0">
                <a:solidFill>
                  <a:schemeClr val="bg1"/>
                </a:solidFill>
                <a:latin typeface="Josefin Sans Light" pitchFamily="2" charset="0"/>
              </a:rPr>
              <a:t>A Muslim Cemetery for Devon and Cornwall</a:t>
            </a:r>
          </a:p>
          <a:p>
            <a:pPr algn="ctr"/>
            <a:r>
              <a:rPr lang="en-US" sz="3600" dirty="0">
                <a:solidFill>
                  <a:schemeClr val="bg1"/>
                </a:solidFill>
                <a:latin typeface="Josefin Sans Light" pitchFamily="2" charset="0"/>
              </a:rPr>
              <a:t>Green Natural Burial Ground</a:t>
            </a:r>
            <a:endParaRPr lang="en-IN" sz="3600" dirty="0">
              <a:solidFill>
                <a:schemeClr val="bg1"/>
              </a:solidFill>
              <a:latin typeface="Josefin Sans Light" pitchFamily="2" charset="0"/>
            </a:endParaRPr>
          </a:p>
        </p:txBody>
      </p:sp>
      <p:sp>
        <p:nvSpPr>
          <p:cNvPr id="4" name="TextBox 3">
            <a:extLst>
              <a:ext uri="{FF2B5EF4-FFF2-40B4-BE49-F238E27FC236}">
                <a16:creationId xmlns:a16="http://schemas.microsoft.com/office/drawing/2014/main" id="{7EEA8B58-3604-43D3-8DAB-FB87252251ED}"/>
              </a:ext>
            </a:extLst>
          </p:cNvPr>
          <p:cNvSpPr txBox="1"/>
          <p:nvPr/>
        </p:nvSpPr>
        <p:spPr>
          <a:xfrm>
            <a:off x="3314632" y="3531102"/>
            <a:ext cx="5562741" cy="830997"/>
          </a:xfrm>
          <a:prstGeom prst="rect">
            <a:avLst/>
          </a:prstGeom>
          <a:noFill/>
        </p:spPr>
        <p:txBody>
          <a:bodyPr wrap="none" rtlCol="0">
            <a:spAutoFit/>
          </a:bodyPr>
          <a:lstStyle>
            <a:defPPr>
              <a:defRPr lang="en-US"/>
            </a:defPPr>
            <a:lvl1pPr>
              <a:defRPr sz="6600">
                <a:latin typeface="Josefin Sans bold" pitchFamily="2" charset="0"/>
              </a:defRPr>
            </a:lvl1pPr>
          </a:lstStyle>
          <a:p>
            <a:pPr algn="ctr"/>
            <a:r>
              <a:rPr lang="en-US" sz="4800" dirty="0">
                <a:solidFill>
                  <a:schemeClr val="bg1"/>
                </a:solidFill>
              </a:rPr>
              <a:t>Gardens of Mercy.</a:t>
            </a:r>
          </a:p>
        </p:txBody>
      </p:sp>
      <p:grpSp>
        <p:nvGrpSpPr>
          <p:cNvPr id="15" name="Group 14">
            <a:extLst>
              <a:ext uri="{FF2B5EF4-FFF2-40B4-BE49-F238E27FC236}">
                <a16:creationId xmlns:a16="http://schemas.microsoft.com/office/drawing/2014/main" id="{9FACA621-6746-4389-99D8-67BD595531EB}"/>
              </a:ext>
            </a:extLst>
          </p:cNvPr>
          <p:cNvGrpSpPr/>
          <p:nvPr/>
        </p:nvGrpSpPr>
        <p:grpSpPr>
          <a:xfrm>
            <a:off x="5479432" y="2146616"/>
            <a:ext cx="1233136" cy="1069633"/>
            <a:chOff x="5479432" y="1507987"/>
            <a:chExt cx="1233136" cy="1069633"/>
          </a:xfrm>
          <a:solidFill>
            <a:schemeClr val="bg1"/>
          </a:solidFill>
        </p:grpSpPr>
        <p:sp>
          <p:nvSpPr>
            <p:cNvPr id="7" name="Freeform 5">
              <a:extLst>
                <a:ext uri="{FF2B5EF4-FFF2-40B4-BE49-F238E27FC236}">
                  <a16:creationId xmlns:a16="http://schemas.microsoft.com/office/drawing/2014/main" id="{865AC643-6A52-4362-BA32-861C7253D3AB}"/>
                </a:ext>
              </a:extLst>
            </p:cNvPr>
            <p:cNvSpPr>
              <a:spLocks noEditPoints="1"/>
            </p:cNvSpPr>
            <p:nvPr/>
          </p:nvSpPr>
          <p:spPr bwMode="auto">
            <a:xfrm>
              <a:off x="5755889" y="1507987"/>
              <a:ext cx="680222" cy="595038"/>
            </a:xfrm>
            <a:custGeom>
              <a:avLst/>
              <a:gdLst>
                <a:gd name="T0" fmla="*/ 818 w 918"/>
                <a:gd name="T1" fmla="*/ 97 h 803"/>
                <a:gd name="T2" fmla="*/ 459 w 918"/>
                <a:gd name="T3" fmla="*/ 130 h 803"/>
                <a:gd name="T4" fmla="*/ 100 w 918"/>
                <a:gd name="T5" fmla="*/ 97 h 803"/>
                <a:gd name="T6" fmla="*/ 95 w 918"/>
                <a:gd name="T7" fmla="*/ 439 h 803"/>
                <a:gd name="T8" fmla="*/ 459 w 918"/>
                <a:gd name="T9" fmla="*/ 803 h 803"/>
                <a:gd name="T10" fmla="*/ 823 w 918"/>
                <a:gd name="T11" fmla="*/ 439 h 803"/>
                <a:gd name="T12" fmla="*/ 818 w 918"/>
                <a:gd name="T13" fmla="*/ 97 h 803"/>
                <a:gd name="T14" fmla="*/ 778 w 918"/>
                <a:gd name="T15" fmla="*/ 393 h 803"/>
                <a:gd name="T16" fmla="*/ 459 w 918"/>
                <a:gd name="T17" fmla="*/ 713 h 803"/>
                <a:gd name="T18" fmla="*/ 140 w 918"/>
                <a:gd name="T19" fmla="*/ 393 h 803"/>
                <a:gd name="T20" fmla="*/ 144 w 918"/>
                <a:gd name="T21" fmla="*/ 144 h 803"/>
                <a:gd name="T22" fmla="*/ 259 w 918"/>
                <a:gd name="T23" fmla="*/ 99 h 803"/>
                <a:gd name="T24" fmla="*/ 459 w 918"/>
                <a:gd name="T25" fmla="*/ 221 h 803"/>
                <a:gd name="T26" fmla="*/ 659 w 918"/>
                <a:gd name="T27" fmla="*/ 99 h 803"/>
                <a:gd name="T28" fmla="*/ 774 w 918"/>
                <a:gd name="T29" fmla="*/ 144 h 803"/>
                <a:gd name="T30" fmla="*/ 778 w 918"/>
                <a:gd name="T31" fmla="*/ 393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803">
                  <a:moveTo>
                    <a:pt x="818" y="97"/>
                  </a:moveTo>
                  <a:cubicBezTo>
                    <a:pt x="734" y="18"/>
                    <a:pt x="590" y="0"/>
                    <a:pt x="459" y="130"/>
                  </a:cubicBezTo>
                  <a:cubicBezTo>
                    <a:pt x="329" y="0"/>
                    <a:pt x="184" y="18"/>
                    <a:pt x="100" y="97"/>
                  </a:cubicBezTo>
                  <a:cubicBezTo>
                    <a:pt x="2" y="190"/>
                    <a:pt x="0" y="344"/>
                    <a:pt x="95" y="439"/>
                  </a:cubicBezTo>
                  <a:cubicBezTo>
                    <a:pt x="459" y="803"/>
                    <a:pt x="459" y="803"/>
                    <a:pt x="459" y="803"/>
                  </a:cubicBezTo>
                  <a:cubicBezTo>
                    <a:pt x="823" y="439"/>
                    <a:pt x="823" y="439"/>
                    <a:pt x="823" y="439"/>
                  </a:cubicBezTo>
                  <a:cubicBezTo>
                    <a:pt x="918" y="344"/>
                    <a:pt x="916" y="190"/>
                    <a:pt x="818" y="97"/>
                  </a:cubicBezTo>
                  <a:close/>
                  <a:moveTo>
                    <a:pt x="778" y="393"/>
                  </a:moveTo>
                  <a:cubicBezTo>
                    <a:pt x="459" y="713"/>
                    <a:pt x="459" y="713"/>
                    <a:pt x="459" y="713"/>
                  </a:cubicBezTo>
                  <a:cubicBezTo>
                    <a:pt x="140" y="393"/>
                    <a:pt x="140" y="393"/>
                    <a:pt x="140" y="393"/>
                  </a:cubicBezTo>
                  <a:cubicBezTo>
                    <a:pt x="71" y="324"/>
                    <a:pt x="72" y="211"/>
                    <a:pt x="144" y="144"/>
                  </a:cubicBezTo>
                  <a:cubicBezTo>
                    <a:pt x="174" y="115"/>
                    <a:pt x="215" y="99"/>
                    <a:pt x="259" y="99"/>
                  </a:cubicBezTo>
                  <a:cubicBezTo>
                    <a:pt x="351" y="99"/>
                    <a:pt x="392" y="154"/>
                    <a:pt x="459" y="221"/>
                  </a:cubicBezTo>
                  <a:cubicBezTo>
                    <a:pt x="524" y="156"/>
                    <a:pt x="566" y="99"/>
                    <a:pt x="659" y="99"/>
                  </a:cubicBezTo>
                  <a:cubicBezTo>
                    <a:pt x="703" y="99"/>
                    <a:pt x="744" y="115"/>
                    <a:pt x="774" y="144"/>
                  </a:cubicBezTo>
                  <a:cubicBezTo>
                    <a:pt x="846" y="211"/>
                    <a:pt x="848" y="324"/>
                    <a:pt x="778" y="3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8" name="Freeform 6">
              <a:extLst>
                <a:ext uri="{FF2B5EF4-FFF2-40B4-BE49-F238E27FC236}">
                  <a16:creationId xmlns:a16="http://schemas.microsoft.com/office/drawing/2014/main" id="{4933B88A-0C26-41CC-8593-1D1473328FEE}"/>
                </a:ext>
              </a:extLst>
            </p:cNvPr>
            <p:cNvSpPr>
              <a:spLocks noEditPoints="1"/>
            </p:cNvSpPr>
            <p:nvPr/>
          </p:nvSpPr>
          <p:spPr bwMode="auto">
            <a:xfrm>
              <a:off x="6190857" y="1581314"/>
              <a:ext cx="521711" cy="996306"/>
            </a:xfrm>
            <a:custGeom>
              <a:avLst/>
              <a:gdLst>
                <a:gd name="T0" fmla="*/ 595 w 704"/>
                <a:gd name="T1" fmla="*/ 0 h 1344"/>
                <a:gd name="T2" fmla="*/ 486 w 704"/>
                <a:gd name="T3" fmla="*/ 98 h 1344"/>
                <a:gd name="T4" fmla="*/ 445 w 704"/>
                <a:gd name="T5" fmla="*/ 498 h 1344"/>
                <a:gd name="T6" fmla="*/ 394 w 704"/>
                <a:gd name="T7" fmla="*/ 526 h 1344"/>
                <a:gd name="T8" fmla="*/ 71 w 704"/>
                <a:gd name="T9" fmla="*/ 827 h 1344"/>
                <a:gd name="T10" fmla="*/ 0 w 704"/>
                <a:gd name="T11" fmla="*/ 986 h 1344"/>
                <a:gd name="T12" fmla="*/ 0 w 704"/>
                <a:gd name="T13" fmla="*/ 1344 h 1344"/>
                <a:gd name="T14" fmla="*/ 384 w 704"/>
                <a:gd name="T15" fmla="*/ 1344 h 1344"/>
                <a:gd name="T16" fmla="*/ 384 w 704"/>
                <a:gd name="T17" fmla="*/ 1175 h 1344"/>
                <a:gd name="T18" fmla="*/ 415 w 704"/>
                <a:gd name="T19" fmla="*/ 1105 h 1344"/>
                <a:gd name="T20" fmla="*/ 658 w 704"/>
                <a:gd name="T21" fmla="*/ 860 h 1344"/>
                <a:gd name="T22" fmla="*/ 704 w 704"/>
                <a:gd name="T23" fmla="*/ 747 h 1344"/>
                <a:gd name="T24" fmla="*/ 704 w 704"/>
                <a:gd name="T25" fmla="*/ 109 h 1344"/>
                <a:gd name="T26" fmla="*/ 595 w 704"/>
                <a:gd name="T27" fmla="*/ 0 h 1344"/>
                <a:gd name="T28" fmla="*/ 640 w 704"/>
                <a:gd name="T29" fmla="*/ 747 h 1344"/>
                <a:gd name="T30" fmla="*/ 612 w 704"/>
                <a:gd name="T31" fmla="*/ 815 h 1344"/>
                <a:gd name="T32" fmla="*/ 370 w 704"/>
                <a:gd name="T33" fmla="*/ 1059 h 1344"/>
                <a:gd name="T34" fmla="*/ 320 w 704"/>
                <a:gd name="T35" fmla="*/ 1175 h 1344"/>
                <a:gd name="T36" fmla="*/ 320 w 704"/>
                <a:gd name="T37" fmla="*/ 1280 h 1344"/>
                <a:gd name="T38" fmla="*/ 64 w 704"/>
                <a:gd name="T39" fmla="*/ 1280 h 1344"/>
                <a:gd name="T40" fmla="*/ 64 w 704"/>
                <a:gd name="T41" fmla="*/ 986 h 1344"/>
                <a:gd name="T42" fmla="*/ 114 w 704"/>
                <a:gd name="T43" fmla="*/ 874 h 1344"/>
                <a:gd name="T44" fmla="*/ 438 w 704"/>
                <a:gd name="T45" fmla="*/ 572 h 1344"/>
                <a:gd name="T46" fmla="*/ 472 w 704"/>
                <a:gd name="T47" fmla="*/ 560 h 1344"/>
                <a:gd name="T48" fmla="*/ 497 w 704"/>
                <a:gd name="T49" fmla="*/ 572 h 1344"/>
                <a:gd name="T50" fmla="*/ 509 w 704"/>
                <a:gd name="T51" fmla="*/ 602 h 1344"/>
                <a:gd name="T52" fmla="*/ 498 w 704"/>
                <a:gd name="T53" fmla="*/ 630 h 1344"/>
                <a:gd name="T54" fmla="*/ 249 w 704"/>
                <a:gd name="T55" fmla="*/ 856 h 1344"/>
                <a:gd name="T56" fmla="*/ 292 w 704"/>
                <a:gd name="T57" fmla="*/ 904 h 1344"/>
                <a:gd name="T58" fmla="*/ 542 w 704"/>
                <a:gd name="T59" fmla="*/ 676 h 1344"/>
                <a:gd name="T60" fmla="*/ 573 w 704"/>
                <a:gd name="T61" fmla="*/ 601 h 1344"/>
                <a:gd name="T62" fmla="*/ 543 w 704"/>
                <a:gd name="T63" fmla="*/ 527 h 1344"/>
                <a:gd name="T64" fmla="*/ 509 w 704"/>
                <a:gd name="T65" fmla="*/ 504 h 1344"/>
                <a:gd name="T66" fmla="*/ 549 w 704"/>
                <a:gd name="T67" fmla="*/ 105 h 1344"/>
                <a:gd name="T68" fmla="*/ 595 w 704"/>
                <a:gd name="T69" fmla="*/ 64 h 1344"/>
                <a:gd name="T70" fmla="*/ 640 w 704"/>
                <a:gd name="T71" fmla="*/ 109 h 1344"/>
                <a:gd name="T72" fmla="*/ 640 w 704"/>
                <a:gd name="T73" fmla="*/ 747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4" h="1344">
                  <a:moveTo>
                    <a:pt x="595" y="0"/>
                  </a:moveTo>
                  <a:cubicBezTo>
                    <a:pt x="538" y="0"/>
                    <a:pt x="491" y="42"/>
                    <a:pt x="486" y="98"/>
                  </a:cubicBezTo>
                  <a:cubicBezTo>
                    <a:pt x="445" y="498"/>
                    <a:pt x="445" y="498"/>
                    <a:pt x="445" y="498"/>
                  </a:cubicBezTo>
                  <a:cubicBezTo>
                    <a:pt x="426" y="503"/>
                    <a:pt x="408" y="512"/>
                    <a:pt x="394" y="526"/>
                  </a:cubicBezTo>
                  <a:cubicBezTo>
                    <a:pt x="71" y="827"/>
                    <a:pt x="71" y="827"/>
                    <a:pt x="71" y="827"/>
                  </a:cubicBezTo>
                  <a:cubicBezTo>
                    <a:pt x="26" y="867"/>
                    <a:pt x="0" y="925"/>
                    <a:pt x="0" y="986"/>
                  </a:cubicBezTo>
                  <a:cubicBezTo>
                    <a:pt x="0" y="1344"/>
                    <a:pt x="0" y="1344"/>
                    <a:pt x="0" y="1344"/>
                  </a:cubicBezTo>
                  <a:cubicBezTo>
                    <a:pt x="384" y="1344"/>
                    <a:pt x="384" y="1344"/>
                    <a:pt x="384" y="1344"/>
                  </a:cubicBezTo>
                  <a:cubicBezTo>
                    <a:pt x="384" y="1175"/>
                    <a:pt x="384" y="1175"/>
                    <a:pt x="384" y="1175"/>
                  </a:cubicBezTo>
                  <a:cubicBezTo>
                    <a:pt x="384" y="1149"/>
                    <a:pt x="395" y="1124"/>
                    <a:pt x="415" y="1105"/>
                  </a:cubicBezTo>
                  <a:cubicBezTo>
                    <a:pt x="658" y="860"/>
                    <a:pt x="658" y="860"/>
                    <a:pt x="658" y="860"/>
                  </a:cubicBezTo>
                  <a:cubicBezTo>
                    <a:pt x="688" y="830"/>
                    <a:pt x="704" y="790"/>
                    <a:pt x="704" y="747"/>
                  </a:cubicBezTo>
                  <a:cubicBezTo>
                    <a:pt x="704" y="109"/>
                    <a:pt x="704" y="109"/>
                    <a:pt x="704" y="109"/>
                  </a:cubicBezTo>
                  <a:cubicBezTo>
                    <a:pt x="704" y="49"/>
                    <a:pt x="655" y="0"/>
                    <a:pt x="595" y="0"/>
                  </a:cubicBezTo>
                  <a:close/>
                  <a:moveTo>
                    <a:pt x="640" y="747"/>
                  </a:moveTo>
                  <a:cubicBezTo>
                    <a:pt x="640" y="773"/>
                    <a:pt x="630" y="797"/>
                    <a:pt x="612" y="815"/>
                  </a:cubicBezTo>
                  <a:cubicBezTo>
                    <a:pt x="370" y="1059"/>
                    <a:pt x="370" y="1059"/>
                    <a:pt x="370" y="1059"/>
                  </a:cubicBezTo>
                  <a:cubicBezTo>
                    <a:pt x="338" y="1089"/>
                    <a:pt x="320" y="1132"/>
                    <a:pt x="320" y="1175"/>
                  </a:cubicBezTo>
                  <a:cubicBezTo>
                    <a:pt x="320" y="1280"/>
                    <a:pt x="320" y="1280"/>
                    <a:pt x="320" y="1280"/>
                  </a:cubicBezTo>
                  <a:cubicBezTo>
                    <a:pt x="64" y="1280"/>
                    <a:pt x="64" y="1280"/>
                    <a:pt x="64" y="1280"/>
                  </a:cubicBezTo>
                  <a:cubicBezTo>
                    <a:pt x="64" y="986"/>
                    <a:pt x="64" y="986"/>
                    <a:pt x="64" y="986"/>
                  </a:cubicBezTo>
                  <a:cubicBezTo>
                    <a:pt x="64" y="944"/>
                    <a:pt x="82" y="903"/>
                    <a:pt x="114" y="874"/>
                  </a:cubicBezTo>
                  <a:cubicBezTo>
                    <a:pt x="438" y="572"/>
                    <a:pt x="438" y="572"/>
                    <a:pt x="438" y="572"/>
                  </a:cubicBezTo>
                  <a:cubicBezTo>
                    <a:pt x="447" y="563"/>
                    <a:pt x="459" y="559"/>
                    <a:pt x="472" y="560"/>
                  </a:cubicBezTo>
                  <a:cubicBezTo>
                    <a:pt x="479" y="561"/>
                    <a:pt x="489" y="563"/>
                    <a:pt x="497" y="572"/>
                  </a:cubicBezTo>
                  <a:cubicBezTo>
                    <a:pt x="505" y="580"/>
                    <a:pt x="509" y="590"/>
                    <a:pt x="509" y="602"/>
                  </a:cubicBezTo>
                  <a:cubicBezTo>
                    <a:pt x="509" y="613"/>
                    <a:pt x="505" y="623"/>
                    <a:pt x="498" y="630"/>
                  </a:cubicBezTo>
                  <a:cubicBezTo>
                    <a:pt x="249" y="856"/>
                    <a:pt x="249" y="856"/>
                    <a:pt x="249" y="856"/>
                  </a:cubicBezTo>
                  <a:cubicBezTo>
                    <a:pt x="292" y="904"/>
                    <a:pt x="292" y="904"/>
                    <a:pt x="292" y="904"/>
                  </a:cubicBezTo>
                  <a:cubicBezTo>
                    <a:pt x="542" y="676"/>
                    <a:pt x="542" y="676"/>
                    <a:pt x="542" y="676"/>
                  </a:cubicBezTo>
                  <a:cubicBezTo>
                    <a:pt x="562" y="656"/>
                    <a:pt x="573" y="630"/>
                    <a:pt x="573" y="601"/>
                  </a:cubicBezTo>
                  <a:cubicBezTo>
                    <a:pt x="573" y="573"/>
                    <a:pt x="562" y="547"/>
                    <a:pt x="543" y="527"/>
                  </a:cubicBezTo>
                  <a:cubicBezTo>
                    <a:pt x="533" y="517"/>
                    <a:pt x="521" y="509"/>
                    <a:pt x="509" y="504"/>
                  </a:cubicBezTo>
                  <a:cubicBezTo>
                    <a:pt x="549" y="105"/>
                    <a:pt x="549" y="105"/>
                    <a:pt x="549" y="105"/>
                  </a:cubicBezTo>
                  <a:cubicBezTo>
                    <a:pt x="552" y="82"/>
                    <a:pt x="571" y="64"/>
                    <a:pt x="595" y="64"/>
                  </a:cubicBezTo>
                  <a:cubicBezTo>
                    <a:pt x="620" y="64"/>
                    <a:pt x="640" y="84"/>
                    <a:pt x="640" y="109"/>
                  </a:cubicBezTo>
                  <a:cubicBezTo>
                    <a:pt x="640" y="747"/>
                    <a:pt x="640" y="747"/>
                    <a:pt x="640"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 name="Freeform 7">
              <a:extLst>
                <a:ext uri="{FF2B5EF4-FFF2-40B4-BE49-F238E27FC236}">
                  <a16:creationId xmlns:a16="http://schemas.microsoft.com/office/drawing/2014/main" id="{8A0A6FF5-28F8-4EB0-A9F1-D4F643631F37}"/>
                </a:ext>
              </a:extLst>
            </p:cNvPr>
            <p:cNvSpPr>
              <a:spLocks noEditPoints="1"/>
            </p:cNvSpPr>
            <p:nvPr/>
          </p:nvSpPr>
          <p:spPr bwMode="auto">
            <a:xfrm>
              <a:off x="5479432" y="1581314"/>
              <a:ext cx="521711" cy="996306"/>
            </a:xfrm>
            <a:custGeom>
              <a:avLst/>
              <a:gdLst>
                <a:gd name="T0" fmla="*/ 633 w 704"/>
                <a:gd name="T1" fmla="*/ 827 h 1344"/>
                <a:gd name="T2" fmla="*/ 310 w 704"/>
                <a:gd name="T3" fmla="*/ 526 h 1344"/>
                <a:gd name="T4" fmla="*/ 259 w 704"/>
                <a:gd name="T5" fmla="*/ 498 h 1344"/>
                <a:gd name="T6" fmla="*/ 218 w 704"/>
                <a:gd name="T7" fmla="*/ 98 h 1344"/>
                <a:gd name="T8" fmla="*/ 109 w 704"/>
                <a:gd name="T9" fmla="*/ 0 h 1344"/>
                <a:gd name="T10" fmla="*/ 0 w 704"/>
                <a:gd name="T11" fmla="*/ 109 h 1344"/>
                <a:gd name="T12" fmla="*/ 0 w 704"/>
                <a:gd name="T13" fmla="*/ 747 h 1344"/>
                <a:gd name="T14" fmla="*/ 46 w 704"/>
                <a:gd name="T15" fmla="*/ 860 h 1344"/>
                <a:gd name="T16" fmla="*/ 289 w 704"/>
                <a:gd name="T17" fmla="*/ 1105 h 1344"/>
                <a:gd name="T18" fmla="*/ 320 w 704"/>
                <a:gd name="T19" fmla="*/ 1175 h 1344"/>
                <a:gd name="T20" fmla="*/ 320 w 704"/>
                <a:gd name="T21" fmla="*/ 1344 h 1344"/>
                <a:gd name="T22" fmla="*/ 704 w 704"/>
                <a:gd name="T23" fmla="*/ 1344 h 1344"/>
                <a:gd name="T24" fmla="*/ 704 w 704"/>
                <a:gd name="T25" fmla="*/ 986 h 1344"/>
                <a:gd name="T26" fmla="*/ 633 w 704"/>
                <a:gd name="T27" fmla="*/ 827 h 1344"/>
                <a:gd name="T28" fmla="*/ 640 w 704"/>
                <a:gd name="T29" fmla="*/ 1280 h 1344"/>
                <a:gd name="T30" fmla="*/ 384 w 704"/>
                <a:gd name="T31" fmla="*/ 1280 h 1344"/>
                <a:gd name="T32" fmla="*/ 384 w 704"/>
                <a:gd name="T33" fmla="*/ 1175 h 1344"/>
                <a:gd name="T34" fmla="*/ 334 w 704"/>
                <a:gd name="T35" fmla="*/ 1059 h 1344"/>
                <a:gd name="T36" fmla="*/ 92 w 704"/>
                <a:gd name="T37" fmla="*/ 815 h 1344"/>
                <a:gd name="T38" fmla="*/ 64 w 704"/>
                <a:gd name="T39" fmla="*/ 747 h 1344"/>
                <a:gd name="T40" fmla="*/ 64 w 704"/>
                <a:gd name="T41" fmla="*/ 109 h 1344"/>
                <a:gd name="T42" fmla="*/ 109 w 704"/>
                <a:gd name="T43" fmla="*/ 64 h 1344"/>
                <a:gd name="T44" fmla="*/ 155 w 704"/>
                <a:gd name="T45" fmla="*/ 105 h 1344"/>
                <a:gd name="T46" fmla="*/ 195 w 704"/>
                <a:gd name="T47" fmla="*/ 504 h 1344"/>
                <a:gd name="T48" fmla="*/ 161 w 704"/>
                <a:gd name="T49" fmla="*/ 527 h 1344"/>
                <a:gd name="T50" fmla="*/ 131 w 704"/>
                <a:gd name="T51" fmla="*/ 601 h 1344"/>
                <a:gd name="T52" fmla="*/ 162 w 704"/>
                <a:gd name="T53" fmla="*/ 676 h 1344"/>
                <a:gd name="T54" fmla="*/ 412 w 704"/>
                <a:gd name="T55" fmla="*/ 904 h 1344"/>
                <a:gd name="T56" fmla="*/ 455 w 704"/>
                <a:gd name="T57" fmla="*/ 856 h 1344"/>
                <a:gd name="T58" fmla="*/ 206 w 704"/>
                <a:gd name="T59" fmla="*/ 630 h 1344"/>
                <a:gd name="T60" fmla="*/ 195 w 704"/>
                <a:gd name="T61" fmla="*/ 601 h 1344"/>
                <a:gd name="T62" fmla="*/ 207 w 704"/>
                <a:gd name="T63" fmla="*/ 572 h 1344"/>
                <a:gd name="T64" fmla="*/ 232 w 704"/>
                <a:gd name="T65" fmla="*/ 560 h 1344"/>
                <a:gd name="T66" fmla="*/ 266 w 704"/>
                <a:gd name="T67" fmla="*/ 572 h 1344"/>
                <a:gd name="T68" fmla="*/ 590 w 704"/>
                <a:gd name="T69" fmla="*/ 874 h 1344"/>
                <a:gd name="T70" fmla="*/ 640 w 704"/>
                <a:gd name="T71" fmla="*/ 986 h 1344"/>
                <a:gd name="T72" fmla="*/ 640 w 704"/>
                <a:gd name="T73" fmla="*/ 1280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4" h="1344">
                  <a:moveTo>
                    <a:pt x="633" y="827"/>
                  </a:moveTo>
                  <a:cubicBezTo>
                    <a:pt x="310" y="526"/>
                    <a:pt x="310" y="526"/>
                    <a:pt x="310" y="526"/>
                  </a:cubicBezTo>
                  <a:cubicBezTo>
                    <a:pt x="296" y="512"/>
                    <a:pt x="278" y="502"/>
                    <a:pt x="259" y="498"/>
                  </a:cubicBezTo>
                  <a:cubicBezTo>
                    <a:pt x="218" y="98"/>
                    <a:pt x="218" y="98"/>
                    <a:pt x="218" y="98"/>
                  </a:cubicBezTo>
                  <a:cubicBezTo>
                    <a:pt x="213" y="42"/>
                    <a:pt x="166" y="0"/>
                    <a:pt x="109" y="0"/>
                  </a:cubicBezTo>
                  <a:cubicBezTo>
                    <a:pt x="49" y="0"/>
                    <a:pt x="0" y="49"/>
                    <a:pt x="0" y="109"/>
                  </a:cubicBezTo>
                  <a:cubicBezTo>
                    <a:pt x="0" y="747"/>
                    <a:pt x="0" y="747"/>
                    <a:pt x="0" y="747"/>
                  </a:cubicBezTo>
                  <a:cubicBezTo>
                    <a:pt x="0" y="790"/>
                    <a:pt x="16" y="830"/>
                    <a:pt x="46" y="860"/>
                  </a:cubicBezTo>
                  <a:cubicBezTo>
                    <a:pt x="289" y="1105"/>
                    <a:pt x="289" y="1105"/>
                    <a:pt x="289" y="1105"/>
                  </a:cubicBezTo>
                  <a:cubicBezTo>
                    <a:pt x="309" y="1124"/>
                    <a:pt x="320" y="1149"/>
                    <a:pt x="320" y="1175"/>
                  </a:cubicBezTo>
                  <a:cubicBezTo>
                    <a:pt x="320" y="1344"/>
                    <a:pt x="320" y="1344"/>
                    <a:pt x="320" y="1344"/>
                  </a:cubicBezTo>
                  <a:cubicBezTo>
                    <a:pt x="704" y="1344"/>
                    <a:pt x="704" y="1344"/>
                    <a:pt x="704" y="1344"/>
                  </a:cubicBezTo>
                  <a:cubicBezTo>
                    <a:pt x="704" y="986"/>
                    <a:pt x="704" y="986"/>
                    <a:pt x="704" y="986"/>
                  </a:cubicBezTo>
                  <a:cubicBezTo>
                    <a:pt x="704" y="925"/>
                    <a:pt x="678" y="867"/>
                    <a:pt x="633" y="827"/>
                  </a:cubicBezTo>
                  <a:close/>
                  <a:moveTo>
                    <a:pt x="640" y="1280"/>
                  </a:moveTo>
                  <a:cubicBezTo>
                    <a:pt x="384" y="1280"/>
                    <a:pt x="384" y="1280"/>
                    <a:pt x="384" y="1280"/>
                  </a:cubicBezTo>
                  <a:cubicBezTo>
                    <a:pt x="384" y="1175"/>
                    <a:pt x="384" y="1175"/>
                    <a:pt x="384" y="1175"/>
                  </a:cubicBezTo>
                  <a:cubicBezTo>
                    <a:pt x="384" y="1132"/>
                    <a:pt x="366" y="1089"/>
                    <a:pt x="334" y="1059"/>
                  </a:cubicBezTo>
                  <a:cubicBezTo>
                    <a:pt x="92" y="815"/>
                    <a:pt x="92" y="815"/>
                    <a:pt x="92" y="815"/>
                  </a:cubicBezTo>
                  <a:cubicBezTo>
                    <a:pt x="74" y="797"/>
                    <a:pt x="64" y="773"/>
                    <a:pt x="64" y="747"/>
                  </a:cubicBezTo>
                  <a:cubicBezTo>
                    <a:pt x="64" y="109"/>
                    <a:pt x="64" y="109"/>
                    <a:pt x="64" y="109"/>
                  </a:cubicBezTo>
                  <a:cubicBezTo>
                    <a:pt x="64" y="84"/>
                    <a:pt x="84" y="64"/>
                    <a:pt x="109" y="64"/>
                  </a:cubicBezTo>
                  <a:cubicBezTo>
                    <a:pt x="133" y="64"/>
                    <a:pt x="152" y="82"/>
                    <a:pt x="155" y="105"/>
                  </a:cubicBezTo>
                  <a:cubicBezTo>
                    <a:pt x="195" y="504"/>
                    <a:pt x="195" y="504"/>
                    <a:pt x="195" y="504"/>
                  </a:cubicBezTo>
                  <a:cubicBezTo>
                    <a:pt x="183" y="509"/>
                    <a:pt x="171" y="517"/>
                    <a:pt x="161" y="527"/>
                  </a:cubicBezTo>
                  <a:cubicBezTo>
                    <a:pt x="142" y="547"/>
                    <a:pt x="131" y="573"/>
                    <a:pt x="131" y="601"/>
                  </a:cubicBezTo>
                  <a:cubicBezTo>
                    <a:pt x="131" y="630"/>
                    <a:pt x="142" y="656"/>
                    <a:pt x="162" y="676"/>
                  </a:cubicBezTo>
                  <a:cubicBezTo>
                    <a:pt x="412" y="904"/>
                    <a:pt x="412" y="904"/>
                    <a:pt x="412" y="904"/>
                  </a:cubicBezTo>
                  <a:cubicBezTo>
                    <a:pt x="455" y="856"/>
                    <a:pt x="455" y="856"/>
                    <a:pt x="455" y="856"/>
                  </a:cubicBezTo>
                  <a:cubicBezTo>
                    <a:pt x="206" y="630"/>
                    <a:pt x="206" y="630"/>
                    <a:pt x="206" y="630"/>
                  </a:cubicBezTo>
                  <a:cubicBezTo>
                    <a:pt x="199" y="623"/>
                    <a:pt x="195" y="613"/>
                    <a:pt x="195" y="601"/>
                  </a:cubicBezTo>
                  <a:cubicBezTo>
                    <a:pt x="195" y="590"/>
                    <a:pt x="199" y="580"/>
                    <a:pt x="207" y="572"/>
                  </a:cubicBezTo>
                  <a:cubicBezTo>
                    <a:pt x="215" y="563"/>
                    <a:pt x="225" y="561"/>
                    <a:pt x="232" y="560"/>
                  </a:cubicBezTo>
                  <a:cubicBezTo>
                    <a:pt x="245" y="559"/>
                    <a:pt x="257" y="563"/>
                    <a:pt x="266" y="572"/>
                  </a:cubicBezTo>
                  <a:cubicBezTo>
                    <a:pt x="590" y="874"/>
                    <a:pt x="590" y="874"/>
                    <a:pt x="590" y="874"/>
                  </a:cubicBezTo>
                  <a:cubicBezTo>
                    <a:pt x="622" y="903"/>
                    <a:pt x="640" y="943"/>
                    <a:pt x="640" y="986"/>
                  </a:cubicBezTo>
                  <a:cubicBezTo>
                    <a:pt x="640" y="1280"/>
                    <a:pt x="640" y="1280"/>
                    <a:pt x="640" y="1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pic>
        <p:nvPicPr>
          <p:cNvPr id="2" name="Picture 1" descr="hjbvh">
            <a:extLst>
              <a:ext uri="{FF2B5EF4-FFF2-40B4-BE49-F238E27FC236}">
                <a16:creationId xmlns:a16="http://schemas.microsoft.com/office/drawing/2014/main" id="{AF6C3AF6-F361-82CA-8E32-638870653961}"/>
              </a:ext>
            </a:extLst>
          </p:cNvPr>
          <p:cNvPicPr>
            <a:picLocks noChangeAspect="1"/>
          </p:cNvPicPr>
          <p:nvPr/>
        </p:nvPicPr>
        <p:blipFill rotWithShape="1">
          <a:blip r:embed="rId2"/>
          <a:srcRect l="22942" t="27940" r="56821" b="33249"/>
          <a:stretch/>
        </p:blipFill>
        <p:spPr bwMode="auto">
          <a:xfrm>
            <a:off x="0" y="-98114"/>
            <a:ext cx="12192000" cy="6956114"/>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5ADF8B99-4A49-EE32-0ACF-48FA68154CF5}"/>
              </a:ext>
            </a:extLst>
          </p:cNvPr>
          <p:cNvSpPr/>
          <p:nvPr/>
        </p:nvSpPr>
        <p:spPr>
          <a:xfrm>
            <a:off x="-6782" y="2967335"/>
            <a:ext cx="12205585" cy="3231654"/>
          </a:xfrm>
          <a:prstGeom prst="rect">
            <a:avLst/>
          </a:prstGeom>
          <a:noFill/>
        </p:spPr>
        <p:txBody>
          <a:bodyPr wrap="none" lIns="91440" tIns="45720" rIns="91440" bIns="45720">
            <a:spAutoFit/>
          </a:bodyPr>
          <a:lstStyle/>
          <a:p>
            <a:pPr algn="ctr"/>
            <a:r>
              <a:rPr lang="en-US" sz="9600" b="1" cap="none" spc="0" dirty="0">
                <a:ln w="0"/>
                <a:solidFill>
                  <a:srgbClr val="FF0000"/>
                </a:solidFill>
                <a:effectLst>
                  <a:outerShdw blurRad="38100" dist="19050" dir="2700000" algn="tl" rotWithShape="0">
                    <a:schemeClr val="dk1">
                      <a:alpha val="40000"/>
                    </a:schemeClr>
                  </a:outerShdw>
                </a:effectLst>
              </a:rPr>
              <a:t>Gardens of Mercy</a:t>
            </a:r>
          </a:p>
          <a:p>
            <a:pPr algn="ctr"/>
            <a:r>
              <a:rPr lang="en-US" sz="5400" b="1" dirty="0">
                <a:ln w="0"/>
                <a:solidFill>
                  <a:srgbClr val="FF0000"/>
                </a:solidFill>
                <a:effectLst>
                  <a:outerShdw blurRad="38100" dist="19050" dir="2700000" algn="tl" rotWithShape="0">
                    <a:schemeClr val="dk1">
                      <a:alpha val="40000"/>
                    </a:schemeClr>
                  </a:outerShdw>
                </a:effectLst>
              </a:rPr>
              <a:t>Muslim Cemetery for Devon and Cornwall</a:t>
            </a:r>
          </a:p>
          <a:p>
            <a:pPr algn="ctr"/>
            <a:r>
              <a:rPr lang="en-US" sz="5400" b="1" cap="none" spc="0" dirty="0">
                <a:ln w="0"/>
                <a:solidFill>
                  <a:srgbClr val="FF0000"/>
                </a:solidFill>
                <a:effectLst>
                  <a:outerShdw blurRad="38100" dist="19050" dir="2700000" algn="tl" rotWithShape="0">
                    <a:schemeClr val="dk1">
                      <a:alpha val="40000"/>
                    </a:schemeClr>
                  </a:outerShdw>
                </a:effectLst>
              </a:rPr>
              <a:t>A Sacred Natural Burial Ground</a:t>
            </a:r>
          </a:p>
        </p:txBody>
      </p:sp>
    </p:spTree>
    <p:extLst>
      <p:ext uri="{BB962C8B-B14F-4D97-AF65-F5344CB8AC3E}">
        <p14:creationId xmlns:p14="http://schemas.microsoft.com/office/powerpoint/2010/main" val="3774648186"/>
      </p:ext>
    </p:extLst>
  </p:cSld>
  <p:clrMapOvr>
    <a:masterClrMapping/>
  </p:clrMapOvr>
  <mc:AlternateContent xmlns:mc="http://schemas.openxmlformats.org/markup-compatibility/2006" xmlns:p14="http://schemas.microsoft.com/office/powerpoint/2010/main">
    <mc:Choice Requires="p14">
      <p:transition spd="slow" p14:dur="4000" advTm="10000">
        <p14:vortex dir="u"/>
      </p:transition>
    </mc:Choice>
    <mc:Fallback xmlns="">
      <p:transition spd="slow"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98645E-52AA-E819-335B-0EEAC4CF0157}"/>
              </a:ext>
            </a:extLst>
          </p:cNvPr>
          <p:cNvSpPr txBox="1"/>
          <p:nvPr/>
        </p:nvSpPr>
        <p:spPr>
          <a:xfrm>
            <a:off x="1026369" y="65314"/>
            <a:ext cx="4973216" cy="1015663"/>
          </a:xfrm>
          <a:prstGeom prst="rect">
            <a:avLst/>
          </a:prstGeom>
          <a:noFill/>
        </p:spPr>
        <p:txBody>
          <a:bodyPr wrap="square" rtlCol="0">
            <a:spAutoFit/>
          </a:bodyPr>
          <a:lstStyle/>
          <a:p>
            <a:r>
              <a:rPr lang="en-GB" sz="6000" dirty="0"/>
              <a:t>So what next?</a:t>
            </a:r>
          </a:p>
        </p:txBody>
      </p:sp>
      <p:sp>
        <p:nvSpPr>
          <p:cNvPr id="3" name="TextBox 2">
            <a:extLst>
              <a:ext uri="{FF2B5EF4-FFF2-40B4-BE49-F238E27FC236}">
                <a16:creationId xmlns:a16="http://schemas.microsoft.com/office/drawing/2014/main" id="{763B98F1-DCCE-533C-9A30-86706A560AD5}"/>
              </a:ext>
            </a:extLst>
          </p:cNvPr>
          <p:cNvSpPr txBox="1"/>
          <p:nvPr/>
        </p:nvSpPr>
        <p:spPr>
          <a:xfrm>
            <a:off x="626707" y="885034"/>
            <a:ext cx="11131419" cy="6093976"/>
          </a:xfrm>
          <a:prstGeom prst="rect">
            <a:avLst/>
          </a:prstGeom>
          <a:noFill/>
        </p:spPr>
        <p:txBody>
          <a:bodyPr wrap="square" rtlCol="0">
            <a:spAutoFit/>
          </a:bodyPr>
          <a:lstStyle/>
          <a:p>
            <a:pPr marL="742950" indent="-742950">
              <a:buFont typeface="+mj-lt"/>
              <a:buAutoNum type="arabicPeriod"/>
            </a:pPr>
            <a:r>
              <a:rPr lang="en-GB" sz="3200" dirty="0"/>
              <a:t>Consultation with various stakeholders including: </a:t>
            </a:r>
          </a:p>
          <a:p>
            <a:pPr marL="1200150" lvl="1" indent="-742950">
              <a:buFont typeface="Arial" panose="020B0604020202020204" pitchFamily="34" charset="0"/>
              <a:buChar char="•"/>
            </a:pPr>
            <a:r>
              <a:rPr lang="en-GB" sz="3200" dirty="0"/>
              <a:t>Presentation of our plans to our neighbours in Callington (Meeting on 11</a:t>
            </a:r>
            <a:r>
              <a:rPr lang="en-GB" sz="3200" baseline="30000" dirty="0"/>
              <a:t>th</a:t>
            </a:r>
            <a:r>
              <a:rPr lang="en-GB" sz="3200" dirty="0"/>
              <a:t>, 18</a:t>
            </a:r>
            <a:r>
              <a:rPr lang="en-GB" sz="3200" baseline="30000" dirty="0"/>
              <a:t>th</a:t>
            </a:r>
            <a:r>
              <a:rPr lang="en-GB" sz="3200" dirty="0"/>
              <a:t> and 25</a:t>
            </a:r>
            <a:r>
              <a:rPr lang="en-GB" sz="3200" baseline="30000" dirty="0"/>
              <a:t>th</a:t>
            </a:r>
            <a:r>
              <a:rPr lang="en-GB" sz="3200" dirty="0"/>
              <a:t> June 2024)</a:t>
            </a:r>
          </a:p>
          <a:p>
            <a:pPr marL="1200150" lvl="1" indent="-742950">
              <a:buFont typeface="Arial" panose="020B0604020202020204" pitchFamily="34" charset="0"/>
              <a:buChar char="•"/>
            </a:pPr>
            <a:endParaRPr lang="en-GB" dirty="0"/>
          </a:p>
          <a:p>
            <a:pPr marL="1200150" lvl="1" indent="-742950">
              <a:buFont typeface="Arial" panose="020B0604020202020204" pitchFamily="34" charset="0"/>
              <a:buChar char="•"/>
            </a:pPr>
            <a:r>
              <a:rPr lang="en-GB" sz="3200" dirty="0"/>
              <a:t>Emulating Neighbouring cemeteries operating on the same system as ours, like Pentiddy,</a:t>
            </a:r>
          </a:p>
          <a:p>
            <a:pPr lvl="1"/>
            <a:r>
              <a:rPr lang="en-GB" sz="3200" dirty="0"/>
              <a:t> </a:t>
            </a:r>
          </a:p>
          <a:p>
            <a:pPr marL="1200150" lvl="1" indent="-742950">
              <a:buFont typeface="Arial" panose="020B0604020202020204" pitchFamily="34" charset="0"/>
              <a:buChar char="•"/>
            </a:pPr>
            <a:r>
              <a:rPr lang="en-GB" sz="3200" dirty="0"/>
              <a:t>Following Nationwide precedents on Muslim and Green cemeteries (ANBG-Rosie Inman-Cook, Garden of Peace in London, Bristol Muslim Burial, Walk Farm Cemetery, etc.</a:t>
            </a:r>
          </a:p>
          <a:p>
            <a:pPr lvl="1"/>
            <a:endParaRPr lang="en-GB" sz="2000" dirty="0"/>
          </a:p>
          <a:p>
            <a:pPr marL="1200150" lvl="1" indent="-742950">
              <a:buFont typeface="Arial" panose="020B0604020202020204" pitchFamily="34" charset="0"/>
              <a:buChar char="•"/>
            </a:pPr>
            <a:r>
              <a:rPr lang="en-GB" sz="3200" dirty="0"/>
              <a:t>We’re now full members of the </a:t>
            </a:r>
            <a:r>
              <a:rPr lang="en-GB" sz="3200" dirty="0" err="1"/>
              <a:t>Asst’n</a:t>
            </a:r>
            <a:r>
              <a:rPr lang="en-GB" sz="3200" dirty="0"/>
              <a:t> of Natural burial Grounds, so will be following their code of Conduct</a:t>
            </a:r>
          </a:p>
        </p:txBody>
      </p:sp>
    </p:spTree>
    <p:extLst>
      <p:ext uri="{BB962C8B-B14F-4D97-AF65-F5344CB8AC3E}">
        <p14:creationId xmlns:p14="http://schemas.microsoft.com/office/powerpoint/2010/main" val="187333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heel(1)">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1)">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1)">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433487-5C09-5AE1-30F8-3AF3D624E5BA}"/>
              </a:ext>
            </a:extLst>
          </p:cNvPr>
          <p:cNvSpPr txBox="1"/>
          <p:nvPr/>
        </p:nvSpPr>
        <p:spPr>
          <a:xfrm>
            <a:off x="690465" y="577908"/>
            <a:ext cx="11038115" cy="6001643"/>
          </a:xfrm>
          <a:prstGeom prst="rect">
            <a:avLst/>
          </a:prstGeom>
          <a:noFill/>
        </p:spPr>
        <p:txBody>
          <a:bodyPr wrap="square">
            <a:spAutoFit/>
          </a:bodyPr>
          <a:lstStyle/>
          <a:p>
            <a:r>
              <a:rPr lang="en-GB" sz="3200" b="1" dirty="0"/>
              <a:t>Consultations With  Our Neighbours</a:t>
            </a:r>
          </a:p>
          <a:p>
            <a:r>
              <a:rPr lang="en-GB" sz="3200" dirty="0"/>
              <a:t>I must admit, these consultations have not the easiest as some attendees were at the verge of making racist statements like:</a:t>
            </a:r>
          </a:p>
          <a:p>
            <a:r>
              <a:rPr lang="en-GB" sz="3200" dirty="0">
                <a:solidFill>
                  <a:srgbClr val="FF0000"/>
                </a:solidFill>
              </a:rPr>
              <a:t>1- you lot are not good people to be neighbours</a:t>
            </a:r>
          </a:p>
          <a:p>
            <a:r>
              <a:rPr lang="en-GB" sz="3200" dirty="0">
                <a:solidFill>
                  <a:srgbClr val="FF0000"/>
                </a:solidFill>
              </a:rPr>
              <a:t>2- I worked in the middle east for sometime and I wouldn’t be </a:t>
            </a:r>
          </a:p>
          <a:p>
            <a:r>
              <a:rPr lang="en-GB" sz="3200" dirty="0">
                <a:solidFill>
                  <a:srgbClr val="FF0000"/>
                </a:solidFill>
              </a:rPr>
              <a:t>     happy for you to be my neighbours</a:t>
            </a:r>
          </a:p>
          <a:p>
            <a:r>
              <a:rPr lang="en-GB" sz="3200" dirty="0">
                <a:solidFill>
                  <a:srgbClr val="FF0000"/>
                </a:solidFill>
              </a:rPr>
              <a:t>3- You do not integrate, you want to enforce your culture on us</a:t>
            </a:r>
          </a:p>
          <a:p>
            <a:r>
              <a:rPr lang="en-GB" sz="3200" dirty="0">
                <a:solidFill>
                  <a:srgbClr val="FF0000"/>
                </a:solidFill>
              </a:rPr>
              <a:t>4. It will never happen in our neighbourhood, I will fight it all </a:t>
            </a:r>
          </a:p>
          <a:p>
            <a:r>
              <a:rPr lang="en-GB" sz="3200" dirty="0">
                <a:solidFill>
                  <a:srgbClr val="FF0000"/>
                </a:solidFill>
              </a:rPr>
              <a:t>     the way. Not in my backyard</a:t>
            </a:r>
          </a:p>
          <a:p>
            <a:r>
              <a:rPr lang="en-GB" sz="3200" dirty="0">
                <a:solidFill>
                  <a:srgbClr val="FF0000"/>
                </a:solidFill>
              </a:rPr>
              <a:t>5- You’re just hiding behind this but you’re planning a big thing </a:t>
            </a:r>
          </a:p>
          <a:p>
            <a:r>
              <a:rPr lang="en-GB" sz="3200" dirty="0">
                <a:solidFill>
                  <a:srgbClr val="FF0000"/>
                </a:solidFill>
              </a:rPr>
              <a:t>     (Mosque with minarets),</a:t>
            </a:r>
          </a:p>
          <a:p>
            <a:r>
              <a:rPr lang="en-GB" sz="3200" dirty="0">
                <a:solidFill>
                  <a:srgbClr val="FF0000"/>
                </a:solidFill>
              </a:rPr>
              <a:t>6- Our Houses are going to loose value</a:t>
            </a:r>
          </a:p>
        </p:txBody>
      </p:sp>
    </p:spTree>
    <p:extLst>
      <p:ext uri="{BB962C8B-B14F-4D97-AF65-F5344CB8AC3E}">
        <p14:creationId xmlns:p14="http://schemas.microsoft.com/office/powerpoint/2010/main" val="2994911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447D7F9-C85E-07A1-C588-E0040E0ECBC0}"/>
              </a:ext>
            </a:extLst>
          </p:cNvPr>
          <p:cNvSpPr txBox="1"/>
          <p:nvPr/>
        </p:nvSpPr>
        <p:spPr>
          <a:xfrm>
            <a:off x="96178" y="0"/>
            <a:ext cx="11753700" cy="7048083"/>
          </a:xfrm>
          <a:prstGeom prst="rect">
            <a:avLst/>
          </a:prstGeom>
          <a:noFill/>
        </p:spPr>
        <p:txBody>
          <a:bodyPr wrap="square" rtlCol="0">
            <a:spAutoFit/>
          </a:bodyPr>
          <a:lstStyle/>
          <a:p>
            <a:endParaRPr lang="en-GB" sz="2400" b="1" dirty="0"/>
          </a:p>
          <a:p>
            <a:r>
              <a:rPr lang="en-GB" sz="4400" b="1" dirty="0"/>
              <a:t>Consultations With  Our Neighbours</a:t>
            </a:r>
          </a:p>
          <a:p>
            <a:r>
              <a:rPr lang="en-GB" sz="3200" b="1" dirty="0">
                <a:solidFill>
                  <a:schemeClr val="accent3">
                    <a:lumMod val="75000"/>
                  </a:schemeClr>
                </a:solidFill>
              </a:rPr>
              <a:t>However, their concerns have been taken on board and will be </a:t>
            </a:r>
            <a:r>
              <a:rPr lang="en-GB" sz="3200" b="1" dirty="0">
                <a:solidFill>
                  <a:schemeClr val="accent3">
                    <a:lumMod val="50000"/>
                  </a:schemeClr>
                </a:solidFill>
              </a:rPr>
              <a:t>addressed before we submit our application, such as:</a:t>
            </a:r>
          </a:p>
          <a:p>
            <a:endParaRPr lang="en-GB" sz="3200" b="1" dirty="0">
              <a:solidFill>
                <a:schemeClr val="accent3">
                  <a:lumMod val="50000"/>
                </a:schemeClr>
              </a:solidFill>
            </a:endParaRPr>
          </a:p>
          <a:p>
            <a:r>
              <a:rPr lang="en-GB" sz="3200" b="1" dirty="0">
                <a:solidFill>
                  <a:schemeClr val="accent3">
                    <a:lumMod val="50000"/>
                  </a:schemeClr>
                </a:solidFill>
              </a:rPr>
              <a:t>1- Plans are too glossy for our neighbourhood,</a:t>
            </a:r>
          </a:p>
          <a:p>
            <a:endParaRPr lang="en-GB" sz="3200" b="1" dirty="0">
              <a:solidFill>
                <a:schemeClr val="accent3">
                  <a:lumMod val="50000"/>
                </a:schemeClr>
              </a:solidFill>
            </a:endParaRPr>
          </a:p>
          <a:p>
            <a:r>
              <a:rPr lang="en-GB" sz="3200" b="1" dirty="0">
                <a:solidFill>
                  <a:schemeClr val="accent3">
                    <a:lumMod val="50000"/>
                  </a:schemeClr>
                </a:solidFill>
              </a:rPr>
              <a:t>2- Flood water will increase</a:t>
            </a:r>
          </a:p>
          <a:p>
            <a:endParaRPr lang="en-GB" sz="3200" b="1" dirty="0">
              <a:solidFill>
                <a:schemeClr val="accent3">
                  <a:lumMod val="50000"/>
                </a:schemeClr>
              </a:solidFill>
            </a:endParaRPr>
          </a:p>
          <a:p>
            <a:r>
              <a:rPr lang="en-GB" sz="3200" b="1" dirty="0">
                <a:solidFill>
                  <a:schemeClr val="accent3">
                    <a:lumMod val="50000"/>
                  </a:schemeClr>
                </a:solidFill>
              </a:rPr>
              <a:t>3- Traffic will increase, it is already bad enough</a:t>
            </a:r>
          </a:p>
          <a:p>
            <a:endParaRPr lang="en-GB" sz="3200" b="1" dirty="0">
              <a:solidFill>
                <a:schemeClr val="accent3">
                  <a:lumMod val="50000"/>
                </a:schemeClr>
              </a:solidFill>
            </a:endParaRPr>
          </a:p>
          <a:p>
            <a:r>
              <a:rPr lang="en-GB" sz="3200" b="1" dirty="0">
                <a:solidFill>
                  <a:schemeClr val="accent3">
                    <a:lumMod val="50000"/>
                  </a:schemeClr>
                </a:solidFill>
              </a:rPr>
              <a:t>4- Providing burial space for other communities</a:t>
            </a:r>
          </a:p>
          <a:p>
            <a:endParaRPr lang="en-GB" sz="3200" b="1" dirty="0">
              <a:solidFill>
                <a:schemeClr val="accent3">
                  <a:lumMod val="50000"/>
                </a:schemeClr>
              </a:solidFill>
            </a:endParaRPr>
          </a:p>
          <a:p>
            <a:r>
              <a:rPr lang="en-GB" sz="3200" b="1" dirty="0">
                <a:solidFill>
                  <a:schemeClr val="accent3">
                    <a:lumMod val="50000"/>
                  </a:schemeClr>
                </a:solidFill>
              </a:rPr>
              <a:t>Most Importantly we have had plenty of encouragements as well.</a:t>
            </a:r>
            <a:r>
              <a:rPr lang="en-GB" sz="3200" dirty="0"/>
              <a:t> </a:t>
            </a:r>
          </a:p>
        </p:txBody>
      </p:sp>
    </p:spTree>
    <p:extLst>
      <p:ext uri="{BB962C8B-B14F-4D97-AF65-F5344CB8AC3E}">
        <p14:creationId xmlns:p14="http://schemas.microsoft.com/office/powerpoint/2010/main" val="93978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heel(1)">
                                      <p:cBhvr>
                                        <p:cTn id="11" dur="2000"/>
                                        <p:tgtEl>
                                          <p:spTgt spid="7">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wheel(1)">
                                      <p:cBhvr>
                                        <p:cTn id="16" dur="2000"/>
                                        <p:tgtEl>
                                          <p:spTgt spid="7">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wheel(1)">
                                      <p:cBhvr>
                                        <p:cTn id="21" dur="2000"/>
                                        <p:tgtEl>
                                          <p:spTgt spid="7">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animEffect transition="in" filter="wheel(1)">
                                      <p:cBhvr>
                                        <p:cTn id="26" dur="2000"/>
                                        <p:tgtEl>
                                          <p:spTgt spid="7">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animEffect transition="in" filter="wheel(1)">
                                      <p:cBhvr>
                                        <p:cTn id="31" dur="2000"/>
                                        <p:tgtEl>
                                          <p:spTgt spid="7">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7">
                                            <p:txEl>
                                              <p:pRg st="12" end="12"/>
                                            </p:txEl>
                                          </p:spTgt>
                                        </p:tgtEl>
                                        <p:attrNameLst>
                                          <p:attrName>style.visibility</p:attrName>
                                        </p:attrNameLst>
                                      </p:cBhvr>
                                      <p:to>
                                        <p:strVal val="visible"/>
                                      </p:to>
                                    </p:set>
                                    <p:animEffect transition="in" filter="wheel(1)">
                                      <p:cBhvr>
                                        <p:cTn id="36" dur="20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E71EA0-AE25-A39D-F526-7E8F2A3D7815}"/>
              </a:ext>
            </a:extLst>
          </p:cNvPr>
          <p:cNvSpPr txBox="1"/>
          <p:nvPr/>
        </p:nvSpPr>
        <p:spPr>
          <a:xfrm>
            <a:off x="625151" y="852312"/>
            <a:ext cx="11318033" cy="6032421"/>
          </a:xfrm>
          <a:prstGeom prst="rect">
            <a:avLst/>
          </a:prstGeom>
          <a:noFill/>
        </p:spPr>
        <p:txBody>
          <a:bodyPr wrap="square">
            <a:spAutoFit/>
          </a:bodyPr>
          <a:lstStyle/>
          <a:p>
            <a:r>
              <a:rPr lang="en-GB" sz="3600" dirty="0"/>
              <a:t>Commissioned Various surveys to establish whether the land is viable for our project:</a:t>
            </a:r>
          </a:p>
          <a:p>
            <a:pPr marL="742950" indent="-742950">
              <a:buFont typeface="+mj-lt"/>
              <a:buAutoNum type="arabicPeriod"/>
            </a:pPr>
            <a:r>
              <a:rPr lang="en-GB" sz="2800" dirty="0"/>
              <a:t>Environmental Survey – already out: Nothing major is highlighted, made recommendations which we are including in our plans,</a:t>
            </a:r>
          </a:p>
          <a:p>
            <a:pPr marL="742950" indent="-742950">
              <a:buFont typeface="+mj-lt"/>
              <a:buAutoNum type="arabicPeriod"/>
            </a:pPr>
            <a:r>
              <a:rPr lang="en-GB" sz="2800" dirty="0"/>
              <a:t>Archaeological survey: Cornwall Interactive  archaeological map, indicates that there is no archaeological interests on site (land)</a:t>
            </a:r>
          </a:p>
          <a:p>
            <a:pPr marL="742950" indent="-742950">
              <a:buFont typeface="+mj-lt"/>
              <a:buAutoNum type="arabicPeriod"/>
            </a:pPr>
            <a:r>
              <a:rPr lang="en-GB" sz="2800" dirty="0"/>
              <a:t>Water Survey -DEFRA shows that there is no ground water used for human consumption from our site (land)</a:t>
            </a:r>
          </a:p>
          <a:p>
            <a:pPr marL="742950" indent="-742950">
              <a:buFont typeface="+mj-lt"/>
              <a:buAutoNum type="arabicPeriod"/>
            </a:pPr>
            <a:r>
              <a:rPr lang="en-GB" sz="2800" dirty="0"/>
              <a:t>Highways Agency: Yet to come in</a:t>
            </a:r>
          </a:p>
          <a:p>
            <a:pPr marL="742950" indent="-742950">
              <a:buFont typeface="+mj-lt"/>
              <a:buAutoNum type="arabicPeriod"/>
            </a:pPr>
            <a:r>
              <a:rPr lang="en-GB" sz="2800" dirty="0"/>
              <a:t>Tier1 Risk assessment for cemeteries: No site specific concerns raised.</a:t>
            </a:r>
          </a:p>
          <a:p>
            <a:r>
              <a:rPr lang="en-GB" sz="3600" dirty="0"/>
              <a:t>We are happy to commission any other survey that will be deemed necessary. </a:t>
            </a:r>
          </a:p>
          <a:p>
            <a:pPr marL="285750" indent="-285750">
              <a:buFont typeface="Arial" panose="020B0604020202020204" pitchFamily="34" charset="0"/>
              <a:buChar char="•"/>
            </a:pPr>
            <a:endParaRPr lang="en-GB" sz="1800" dirty="0"/>
          </a:p>
        </p:txBody>
      </p:sp>
      <p:sp>
        <p:nvSpPr>
          <p:cNvPr id="4" name="TextBox 3">
            <a:extLst>
              <a:ext uri="{FF2B5EF4-FFF2-40B4-BE49-F238E27FC236}">
                <a16:creationId xmlns:a16="http://schemas.microsoft.com/office/drawing/2014/main" id="{A1FE4B44-F070-7E75-1192-2913EE7E7EFF}"/>
              </a:ext>
            </a:extLst>
          </p:cNvPr>
          <p:cNvSpPr txBox="1"/>
          <p:nvPr/>
        </p:nvSpPr>
        <p:spPr>
          <a:xfrm>
            <a:off x="625151" y="0"/>
            <a:ext cx="4973216" cy="1015663"/>
          </a:xfrm>
          <a:prstGeom prst="rect">
            <a:avLst/>
          </a:prstGeom>
          <a:noFill/>
        </p:spPr>
        <p:txBody>
          <a:bodyPr wrap="square" rtlCol="0">
            <a:spAutoFit/>
          </a:bodyPr>
          <a:lstStyle/>
          <a:p>
            <a:r>
              <a:rPr lang="en-GB" sz="6000" dirty="0"/>
              <a:t>So what next?</a:t>
            </a:r>
          </a:p>
        </p:txBody>
      </p:sp>
    </p:spTree>
    <p:extLst>
      <p:ext uri="{BB962C8B-B14F-4D97-AF65-F5344CB8AC3E}">
        <p14:creationId xmlns:p14="http://schemas.microsoft.com/office/powerpoint/2010/main" val="6019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ircle(in)">
                                      <p:cBhvr>
                                        <p:cTn id="4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CE982D-2389-02FA-2E8F-3A7EC14A198D}"/>
              </a:ext>
            </a:extLst>
          </p:cNvPr>
          <p:cNvPicPr>
            <a:picLocks noChangeAspect="1"/>
          </p:cNvPicPr>
          <p:nvPr/>
        </p:nvPicPr>
        <p:blipFill rotWithShape="1">
          <a:blip r:embed="rId2"/>
          <a:srcRect l="20815" t="24624" r="20869" b="15510"/>
          <a:stretch/>
        </p:blipFill>
        <p:spPr>
          <a:xfrm>
            <a:off x="447869" y="709127"/>
            <a:ext cx="11616613" cy="5949867"/>
          </a:xfrm>
          <a:prstGeom prst="rect">
            <a:avLst/>
          </a:prstGeom>
        </p:spPr>
      </p:pic>
      <p:sp>
        <p:nvSpPr>
          <p:cNvPr id="5" name="TextBox 4">
            <a:extLst>
              <a:ext uri="{FF2B5EF4-FFF2-40B4-BE49-F238E27FC236}">
                <a16:creationId xmlns:a16="http://schemas.microsoft.com/office/drawing/2014/main" id="{8A528B58-AA5D-E257-DD8B-330A24A190C9}"/>
              </a:ext>
            </a:extLst>
          </p:cNvPr>
          <p:cNvSpPr txBox="1"/>
          <p:nvPr/>
        </p:nvSpPr>
        <p:spPr>
          <a:xfrm>
            <a:off x="2285999" y="199006"/>
            <a:ext cx="5840964" cy="369332"/>
          </a:xfrm>
          <a:prstGeom prst="rect">
            <a:avLst/>
          </a:prstGeom>
          <a:noFill/>
        </p:spPr>
        <p:txBody>
          <a:bodyPr wrap="square" rtlCol="0">
            <a:spAutoFit/>
          </a:bodyPr>
          <a:lstStyle/>
          <a:p>
            <a:r>
              <a:rPr lang="en-GB" b="1" dirty="0">
                <a:solidFill>
                  <a:srgbClr val="FF0000"/>
                </a:solidFill>
              </a:rPr>
              <a:t>OVERHEAD VIEW OF THE SITE FROM THE MAIN ROAD</a:t>
            </a:r>
          </a:p>
        </p:txBody>
      </p:sp>
    </p:spTree>
    <p:extLst>
      <p:ext uri="{BB962C8B-B14F-4D97-AF65-F5344CB8AC3E}">
        <p14:creationId xmlns:p14="http://schemas.microsoft.com/office/powerpoint/2010/main" val="1738226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165598-4879-9A0B-3B78-6D9E24D83B28}"/>
              </a:ext>
            </a:extLst>
          </p:cNvPr>
          <p:cNvPicPr>
            <a:picLocks noChangeAspect="1"/>
          </p:cNvPicPr>
          <p:nvPr/>
        </p:nvPicPr>
        <p:blipFill rotWithShape="1">
          <a:blip r:embed="rId2"/>
          <a:srcRect l="18219" t="25641" r="64473" b="39396"/>
          <a:stretch/>
        </p:blipFill>
        <p:spPr>
          <a:xfrm>
            <a:off x="448888" y="1180407"/>
            <a:ext cx="11288684" cy="5486400"/>
          </a:xfrm>
          <a:prstGeom prst="rect">
            <a:avLst/>
          </a:prstGeom>
        </p:spPr>
      </p:pic>
      <p:sp>
        <p:nvSpPr>
          <p:cNvPr id="13" name="TextBox 12">
            <a:extLst>
              <a:ext uri="{FF2B5EF4-FFF2-40B4-BE49-F238E27FC236}">
                <a16:creationId xmlns:a16="http://schemas.microsoft.com/office/drawing/2014/main" id="{CB2090D0-C60B-FCC2-F606-C9C1287DEDEE}"/>
              </a:ext>
            </a:extLst>
          </p:cNvPr>
          <p:cNvSpPr txBox="1"/>
          <p:nvPr/>
        </p:nvSpPr>
        <p:spPr>
          <a:xfrm>
            <a:off x="669175" y="438788"/>
            <a:ext cx="8208818" cy="769441"/>
          </a:xfrm>
          <a:prstGeom prst="rect">
            <a:avLst/>
          </a:prstGeom>
          <a:noFill/>
        </p:spPr>
        <p:txBody>
          <a:bodyPr wrap="square">
            <a:spAutoFit/>
          </a:bodyPr>
          <a:lstStyle/>
          <a:p>
            <a:r>
              <a:rPr lang="en-GB" sz="4400" dirty="0">
                <a:solidFill>
                  <a:schemeClr val="accent3">
                    <a:lumMod val="50000"/>
                  </a:schemeClr>
                </a:solidFill>
                <a:latin typeface="Arial" panose="020B0604020202020204" pitchFamily="34" charset="0"/>
                <a:cs typeface="Arial" panose="020B0604020202020204" pitchFamily="34" charset="0"/>
              </a:rPr>
              <a:t>Burial area starting at North end</a:t>
            </a:r>
          </a:p>
        </p:txBody>
      </p:sp>
    </p:spTree>
    <p:extLst>
      <p:ext uri="{BB962C8B-B14F-4D97-AF65-F5344CB8AC3E}">
        <p14:creationId xmlns:p14="http://schemas.microsoft.com/office/powerpoint/2010/main" val="179231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69DBE-B7B8-AC28-63FC-BC6ACBEF589F}"/>
              </a:ext>
            </a:extLst>
          </p:cNvPr>
          <p:cNvPicPr>
            <a:picLocks noChangeAspect="1"/>
          </p:cNvPicPr>
          <p:nvPr/>
        </p:nvPicPr>
        <p:blipFill rotWithShape="1">
          <a:blip r:embed="rId2"/>
          <a:srcRect l="18672" t="24861" r="19219" b="5416"/>
          <a:stretch/>
        </p:blipFill>
        <p:spPr>
          <a:xfrm>
            <a:off x="561976" y="790575"/>
            <a:ext cx="11125200" cy="5895975"/>
          </a:xfrm>
          <a:prstGeom prst="rect">
            <a:avLst/>
          </a:prstGeom>
        </p:spPr>
      </p:pic>
      <p:sp>
        <p:nvSpPr>
          <p:cNvPr id="4" name="TextBox 3">
            <a:extLst>
              <a:ext uri="{FF2B5EF4-FFF2-40B4-BE49-F238E27FC236}">
                <a16:creationId xmlns:a16="http://schemas.microsoft.com/office/drawing/2014/main" id="{17EB3E04-5510-DDC7-8331-D6CE1089B5C9}"/>
              </a:ext>
            </a:extLst>
          </p:cNvPr>
          <p:cNvSpPr txBox="1"/>
          <p:nvPr/>
        </p:nvSpPr>
        <p:spPr>
          <a:xfrm>
            <a:off x="838199" y="188357"/>
            <a:ext cx="9620251" cy="461665"/>
          </a:xfrm>
          <a:prstGeom prst="rect">
            <a:avLst/>
          </a:prstGeom>
          <a:noFill/>
        </p:spPr>
        <p:txBody>
          <a:bodyPr wrap="square" rtlCol="0">
            <a:spAutoFit/>
          </a:bodyPr>
          <a:lstStyle/>
          <a:p>
            <a:r>
              <a:rPr lang="en-GB" sz="2400" dirty="0">
                <a:solidFill>
                  <a:srgbClr val="FF0000"/>
                </a:solidFill>
              </a:rPr>
              <a:t>THE ONLY PROPOSED BUILDING ON SITE- Redevelopment of existing shed</a:t>
            </a:r>
          </a:p>
        </p:txBody>
      </p:sp>
    </p:spTree>
    <p:extLst>
      <p:ext uri="{BB962C8B-B14F-4D97-AF65-F5344CB8AC3E}">
        <p14:creationId xmlns:p14="http://schemas.microsoft.com/office/powerpoint/2010/main" val="1925709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FC2CEA-1877-66CA-F861-8AAAE98E49F8}"/>
              </a:ext>
            </a:extLst>
          </p:cNvPr>
          <p:cNvPicPr>
            <a:picLocks noChangeAspect="1"/>
          </p:cNvPicPr>
          <p:nvPr/>
        </p:nvPicPr>
        <p:blipFill rotWithShape="1">
          <a:blip r:embed="rId2"/>
          <a:srcRect l="18516" t="30417" r="19297" b="7638"/>
          <a:stretch/>
        </p:blipFill>
        <p:spPr>
          <a:xfrm>
            <a:off x="381000" y="1314449"/>
            <a:ext cx="11658600" cy="5419725"/>
          </a:xfrm>
          <a:prstGeom prst="rect">
            <a:avLst/>
          </a:prstGeom>
        </p:spPr>
      </p:pic>
      <p:sp>
        <p:nvSpPr>
          <p:cNvPr id="5" name="TextBox 4">
            <a:extLst>
              <a:ext uri="{FF2B5EF4-FFF2-40B4-BE49-F238E27FC236}">
                <a16:creationId xmlns:a16="http://schemas.microsoft.com/office/drawing/2014/main" id="{9CDE9C94-BE66-26D4-E64D-754E81099BF9}"/>
              </a:ext>
            </a:extLst>
          </p:cNvPr>
          <p:cNvSpPr txBox="1"/>
          <p:nvPr/>
        </p:nvSpPr>
        <p:spPr>
          <a:xfrm>
            <a:off x="774441" y="289249"/>
            <a:ext cx="9946432" cy="523220"/>
          </a:xfrm>
          <a:prstGeom prst="rect">
            <a:avLst/>
          </a:prstGeom>
          <a:noFill/>
        </p:spPr>
        <p:txBody>
          <a:bodyPr wrap="square" rtlCol="0">
            <a:spAutoFit/>
          </a:bodyPr>
          <a:lstStyle/>
          <a:p>
            <a:r>
              <a:rPr lang="en-GB" sz="2800" dirty="0">
                <a:solidFill>
                  <a:srgbClr val="FF0000"/>
                </a:solidFill>
              </a:rPr>
              <a:t>Parking Green area</a:t>
            </a:r>
          </a:p>
        </p:txBody>
      </p:sp>
    </p:spTree>
    <p:extLst>
      <p:ext uri="{BB962C8B-B14F-4D97-AF65-F5344CB8AC3E}">
        <p14:creationId xmlns:p14="http://schemas.microsoft.com/office/powerpoint/2010/main" val="2191991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C279EB-1058-DBB1-C60B-4CF968794B98}"/>
              </a:ext>
            </a:extLst>
          </p:cNvPr>
          <p:cNvPicPr>
            <a:picLocks noChangeAspect="1"/>
          </p:cNvPicPr>
          <p:nvPr/>
        </p:nvPicPr>
        <p:blipFill rotWithShape="1">
          <a:blip r:embed="rId2"/>
          <a:srcRect l="6409" t="23515" r="58273" b="27031"/>
          <a:stretch/>
        </p:blipFill>
        <p:spPr>
          <a:xfrm>
            <a:off x="448887" y="0"/>
            <a:ext cx="11970328" cy="6616931"/>
          </a:xfrm>
          <a:prstGeom prst="rect">
            <a:avLst/>
          </a:prstGeom>
        </p:spPr>
      </p:pic>
    </p:spTree>
    <p:extLst>
      <p:ext uri="{BB962C8B-B14F-4D97-AF65-F5344CB8AC3E}">
        <p14:creationId xmlns:p14="http://schemas.microsoft.com/office/powerpoint/2010/main" val="357360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CD8B40-8E05-6398-85EC-4282BE802D6D}"/>
              </a:ext>
            </a:extLst>
          </p:cNvPr>
          <p:cNvSpPr txBox="1"/>
          <p:nvPr/>
        </p:nvSpPr>
        <p:spPr>
          <a:xfrm>
            <a:off x="737119" y="1670180"/>
            <a:ext cx="9342045" cy="3477875"/>
          </a:xfrm>
          <a:prstGeom prst="rect">
            <a:avLst/>
          </a:prstGeom>
          <a:noFill/>
        </p:spPr>
        <p:txBody>
          <a:bodyPr wrap="none" rtlCol="0">
            <a:spAutoFit/>
          </a:bodyPr>
          <a:lstStyle/>
          <a:p>
            <a:r>
              <a:rPr lang="en-GB" sz="4400" dirty="0">
                <a:solidFill>
                  <a:schemeClr val="accent3">
                    <a:lumMod val="50000"/>
                  </a:schemeClr>
                </a:solidFill>
                <a:latin typeface="Arial" panose="020B0604020202020204" pitchFamily="34" charset="0"/>
                <a:cs typeface="Arial" panose="020B0604020202020204" pitchFamily="34" charset="0"/>
              </a:rPr>
              <a:t>Thanks for listening. </a:t>
            </a:r>
          </a:p>
          <a:p>
            <a:endParaRPr lang="en-GB" sz="4400" dirty="0">
              <a:solidFill>
                <a:schemeClr val="accent3">
                  <a:lumMod val="50000"/>
                </a:schemeClr>
              </a:solidFill>
              <a:latin typeface="Arial" panose="020B0604020202020204" pitchFamily="34" charset="0"/>
              <a:cs typeface="Arial" panose="020B0604020202020204" pitchFamily="34" charset="0"/>
            </a:endParaRPr>
          </a:p>
          <a:p>
            <a:r>
              <a:rPr lang="en-GB" sz="4400" dirty="0">
                <a:solidFill>
                  <a:schemeClr val="accent3">
                    <a:lumMod val="50000"/>
                  </a:schemeClr>
                </a:solidFill>
                <a:latin typeface="Arial" panose="020B0604020202020204" pitchFamily="34" charset="0"/>
                <a:cs typeface="Arial" panose="020B0604020202020204" pitchFamily="34" charset="0"/>
              </a:rPr>
              <a:t> </a:t>
            </a:r>
          </a:p>
          <a:p>
            <a:r>
              <a:rPr lang="en-GB" sz="4400" dirty="0">
                <a:solidFill>
                  <a:schemeClr val="accent3">
                    <a:lumMod val="50000"/>
                  </a:schemeClr>
                </a:solidFill>
                <a:latin typeface="Arial" panose="020B0604020202020204" pitchFamily="34" charset="0"/>
                <a:cs typeface="Arial" panose="020B0604020202020204" pitchFamily="34" charset="0"/>
              </a:rPr>
              <a:t>We are happy to take any questions.</a:t>
            </a:r>
          </a:p>
          <a:p>
            <a:endParaRPr lang="en-GB" sz="44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74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down)">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0FDCBF7-801F-6D2E-0BC1-5931461A144F}"/>
              </a:ext>
            </a:extLst>
          </p:cNvPr>
          <p:cNvPicPr>
            <a:picLocks noGrp="1" noChangeAspect="1"/>
          </p:cNvPicPr>
          <p:nvPr>
            <p:ph type="pic" sz="quarter" idx="10"/>
          </p:nvPr>
        </p:nvPicPr>
        <p:blipFill rotWithShape="1">
          <a:blip r:embed="rId2"/>
          <a:srcRect l="31224" t="21464" r="-561" b="6258"/>
          <a:stretch/>
        </p:blipFill>
        <p:spPr>
          <a:xfrm>
            <a:off x="0" y="494522"/>
            <a:ext cx="12260424" cy="6363478"/>
          </a:xfrm>
        </p:spPr>
      </p:pic>
      <p:sp>
        <p:nvSpPr>
          <p:cNvPr id="5" name="TextBox 4">
            <a:extLst>
              <a:ext uri="{FF2B5EF4-FFF2-40B4-BE49-F238E27FC236}">
                <a16:creationId xmlns:a16="http://schemas.microsoft.com/office/drawing/2014/main" id="{3AA3B560-25A9-78EC-0B25-8E3787345488}"/>
              </a:ext>
            </a:extLst>
          </p:cNvPr>
          <p:cNvSpPr txBox="1"/>
          <p:nvPr/>
        </p:nvSpPr>
        <p:spPr>
          <a:xfrm>
            <a:off x="65314" y="0"/>
            <a:ext cx="12126686" cy="584775"/>
          </a:xfrm>
          <a:prstGeom prst="rect">
            <a:avLst/>
          </a:prstGeom>
          <a:noFill/>
        </p:spPr>
        <p:txBody>
          <a:bodyPr wrap="square" rtlCol="0">
            <a:spAutoFit/>
          </a:bodyPr>
          <a:lstStyle/>
          <a:p>
            <a:r>
              <a:rPr lang="en-GB" sz="3200" dirty="0"/>
              <a:t>Google Overview of our land location</a:t>
            </a:r>
            <a:r>
              <a:rPr lang="en-GB" dirty="0"/>
              <a:t>. </a:t>
            </a:r>
          </a:p>
        </p:txBody>
      </p:sp>
    </p:spTree>
    <p:extLst>
      <p:ext uri="{BB962C8B-B14F-4D97-AF65-F5344CB8AC3E}">
        <p14:creationId xmlns:p14="http://schemas.microsoft.com/office/powerpoint/2010/main" val="1489312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4F8DC65-0F21-4739-85EF-D5D4A28129C7}"/>
              </a:ext>
            </a:extLst>
          </p:cNvPr>
          <p:cNvSpPr>
            <a:spLocks noGrp="1"/>
          </p:cNvSpPr>
          <p:nvPr>
            <p:ph type="pic" sz="quarter" idx="10"/>
          </p:nvPr>
        </p:nvSpPr>
        <p:spPr>
          <a:xfrm>
            <a:off x="0" y="727788"/>
            <a:ext cx="12192000" cy="6130212"/>
          </a:xfrm>
        </p:spPr>
      </p:sp>
      <p:pic>
        <p:nvPicPr>
          <p:cNvPr id="4" name="Picture 3">
            <a:extLst>
              <a:ext uri="{FF2B5EF4-FFF2-40B4-BE49-F238E27FC236}">
                <a16:creationId xmlns:a16="http://schemas.microsoft.com/office/drawing/2014/main" id="{CA7EE699-5837-404B-6114-B93A11EF3303}"/>
              </a:ext>
            </a:extLst>
          </p:cNvPr>
          <p:cNvPicPr>
            <a:picLocks noChangeAspect="1"/>
          </p:cNvPicPr>
          <p:nvPr/>
        </p:nvPicPr>
        <p:blipFill rotWithShape="1">
          <a:blip r:embed="rId2"/>
          <a:srcRect l="30612" t="37687" r="25306" b="10476"/>
          <a:stretch/>
        </p:blipFill>
        <p:spPr>
          <a:xfrm>
            <a:off x="0" y="727788"/>
            <a:ext cx="12191999" cy="6344816"/>
          </a:xfrm>
          <a:prstGeom prst="rect">
            <a:avLst/>
          </a:prstGeom>
        </p:spPr>
      </p:pic>
      <p:sp>
        <p:nvSpPr>
          <p:cNvPr id="5" name="TextBox 4">
            <a:extLst>
              <a:ext uri="{FF2B5EF4-FFF2-40B4-BE49-F238E27FC236}">
                <a16:creationId xmlns:a16="http://schemas.microsoft.com/office/drawing/2014/main" id="{BBE34E86-DE17-36C2-6409-F9DAB9C01658}"/>
              </a:ext>
            </a:extLst>
          </p:cNvPr>
          <p:cNvSpPr txBox="1"/>
          <p:nvPr/>
        </p:nvSpPr>
        <p:spPr>
          <a:xfrm>
            <a:off x="923731" y="-135294"/>
            <a:ext cx="8873412" cy="1015663"/>
          </a:xfrm>
          <a:prstGeom prst="rect">
            <a:avLst/>
          </a:prstGeom>
          <a:noFill/>
        </p:spPr>
        <p:txBody>
          <a:bodyPr wrap="square" rtlCol="0">
            <a:spAutoFit/>
          </a:bodyPr>
          <a:lstStyle/>
          <a:p>
            <a:r>
              <a:rPr lang="en-GB" sz="6000" dirty="0"/>
              <a:t>Plots 1,2 and 3</a:t>
            </a:r>
          </a:p>
        </p:txBody>
      </p:sp>
    </p:spTree>
    <p:extLst>
      <p:ext uri="{BB962C8B-B14F-4D97-AF65-F5344CB8AC3E}">
        <p14:creationId xmlns:p14="http://schemas.microsoft.com/office/powerpoint/2010/main" val="1861973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8681E6-2601-9E01-2273-2B543BE6C23C}"/>
              </a:ext>
            </a:extLst>
          </p:cNvPr>
          <p:cNvPicPr>
            <a:picLocks noChangeAspect="1"/>
          </p:cNvPicPr>
          <p:nvPr/>
        </p:nvPicPr>
        <p:blipFill rotWithShape="1">
          <a:blip r:embed="rId2">
            <a:extLst>
              <a:ext uri="{28A0092B-C50C-407E-A947-70E740481C1C}">
                <a14:useLocalDpi xmlns:a14="http://schemas.microsoft.com/office/drawing/2010/main" val="0"/>
              </a:ext>
            </a:extLst>
          </a:blip>
          <a:srcRect t="18911" b="19456"/>
          <a:stretch/>
        </p:blipFill>
        <p:spPr>
          <a:xfrm>
            <a:off x="6096000" y="774442"/>
            <a:ext cx="5791200" cy="5682342"/>
          </a:xfrm>
          <a:prstGeom prst="rect">
            <a:avLst/>
          </a:prstGeom>
        </p:spPr>
      </p:pic>
      <p:sp>
        <p:nvSpPr>
          <p:cNvPr id="4" name="TextBox 3">
            <a:extLst>
              <a:ext uri="{FF2B5EF4-FFF2-40B4-BE49-F238E27FC236}">
                <a16:creationId xmlns:a16="http://schemas.microsoft.com/office/drawing/2014/main" id="{4A5275DB-486E-0CA8-237D-275E6EF22BCF}"/>
              </a:ext>
            </a:extLst>
          </p:cNvPr>
          <p:cNvSpPr txBox="1"/>
          <p:nvPr/>
        </p:nvSpPr>
        <p:spPr>
          <a:xfrm>
            <a:off x="503853" y="555171"/>
            <a:ext cx="4767942" cy="1015663"/>
          </a:xfrm>
          <a:prstGeom prst="rect">
            <a:avLst/>
          </a:prstGeom>
          <a:noFill/>
        </p:spPr>
        <p:txBody>
          <a:bodyPr wrap="square" rtlCol="0">
            <a:spAutoFit/>
          </a:bodyPr>
          <a:lstStyle/>
          <a:p>
            <a:r>
              <a:rPr lang="en-GB" sz="6000" dirty="0"/>
              <a:t>Plots 1,2 and 3</a:t>
            </a:r>
          </a:p>
        </p:txBody>
      </p:sp>
    </p:spTree>
    <p:extLst>
      <p:ext uri="{BB962C8B-B14F-4D97-AF65-F5344CB8AC3E}">
        <p14:creationId xmlns:p14="http://schemas.microsoft.com/office/powerpoint/2010/main" val="3728155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88D895C-D468-3ADA-2EB9-31C046FB9141}"/>
              </a:ext>
            </a:extLst>
          </p:cNvPr>
          <p:cNvPicPr>
            <a:picLocks noGrp="1" noChangeAspect="1"/>
          </p:cNvPicPr>
          <p:nvPr>
            <p:ph type="pic" sz="quarter" idx="10"/>
          </p:nvPr>
        </p:nvPicPr>
        <p:blipFill rotWithShape="1">
          <a:blip r:embed="rId2"/>
          <a:srcRect t="14013" b="-1"/>
          <a:stretch/>
        </p:blipFill>
        <p:spPr>
          <a:xfrm>
            <a:off x="0" y="961052"/>
            <a:ext cx="12192000" cy="5896947"/>
          </a:xfrm>
        </p:spPr>
      </p:pic>
      <p:sp>
        <p:nvSpPr>
          <p:cNvPr id="5" name="TextBox 4">
            <a:extLst>
              <a:ext uri="{FF2B5EF4-FFF2-40B4-BE49-F238E27FC236}">
                <a16:creationId xmlns:a16="http://schemas.microsoft.com/office/drawing/2014/main" id="{76A67AE3-84E0-044C-3E4D-3AC65EB2AFB7}"/>
              </a:ext>
            </a:extLst>
          </p:cNvPr>
          <p:cNvSpPr txBox="1"/>
          <p:nvPr/>
        </p:nvSpPr>
        <p:spPr>
          <a:xfrm>
            <a:off x="74645" y="0"/>
            <a:ext cx="12117355" cy="1015663"/>
          </a:xfrm>
          <a:prstGeom prst="rect">
            <a:avLst/>
          </a:prstGeom>
          <a:noFill/>
        </p:spPr>
        <p:txBody>
          <a:bodyPr wrap="square" rtlCol="0">
            <a:spAutoFit/>
          </a:bodyPr>
          <a:lstStyle/>
          <a:p>
            <a:r>
              <a:rPr lang="en-GB" sz="6000" dirty="0"/>
              <a:t>Physical location </a:t>
            </a:r>
          </a:p>
        </p:txBody>
      </p:sp>
    </p:spTree>
    <p:extLst>
      <p:ext uri="{BB962C8B-B14F-4D97-AF65-F5344CB8AC3E}">
        <p14:creationId xmlns:p14="http://schemas.microsoft.com/office/powerpoint/2010/main" val="648810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9B05E3-FE10-7674-7192-EFB75A24F150}"/>
              </a:ext>
            </a:extLst>
          </p:cNvPr>
          <p:cNvPicPr>
            <a:picLocks noChangeAspect="1"/>
          </p:cNvPicPr>
          <p:nvPr/>
        </p:nvPicPr>
        <p:blipFill rotWithShape="1">
          <a:blip r:embed="rId2"/>
          <a:srcRect t="14694"/>
          <a:stretch/>
        </p:blipFill>
        <p:spPr>
          <a:xfrm>
            <a:off x="242596" y="1164953"/>
            <a:ext cx="12192000" cy="5850294"/>
          </a:xfrm>
          <a:prstGeom prst="rect">
            <a:avLst/>
          </a:prstGeom>
        </p:spPr>
      </p:pic>
      <p:sp>
        <p:nvSpPr>
          <p:cNvPr id="4" name="TextBox 3">
            <a:extLst>
              <a:ext uri="{FF2B5EF4-FFF2-40B4-BE49-F238E27FC236}">
                <a16:creationId xmlns:a16="http://schemas.microsoft.com/office/drawing/2014/main" id="{3748BBFE-3091-9FE7-8531-2BD4AE2862F3}"/>
              </a:ext>
            </a:extLst>
          </p:cNvPr>
          <p:cNvSpPr txBox="1"/>
          <p:nvPr/>
        </p:nvSpPr>
        <p:spPr>
          <a:xfrm>
            <a:off x="503853" y="149290"/>
            <a:ext cx="10814180" cy="1015663"/>
          </a:xfrm>
          <a:prstGeom prst="rect">
            <a:avLst/>
          </a:prstGeom>
          <a:noFill/>
        </p:spPr>
        <p:txBody>
          <a:bodyPr wrap="square" rtlCol="0">
            <a:spAutoFit/>
          </a:bodyPr>
          <a:lstStyle/>
          <a:p>
            <a:r>
              <a:rPr lang="en-GB" sz="6000" dirty="0"/>
              <a:t>Second View</a:t>
            </a:r>
          </a:p>
        </p:txBody>
      </p:sp>
    </p:spTree>
    <p:extLst>
      <p:ext uri="{BB962C8B-B14F-4D97-AF65-F5344CB8AC3E}">
        <p14:creationId xmlns:p14="http://schemas.microsoft.com/office/powerpoint/2010/main" val="3858108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C286D7-11A9-9A94-7644-4E60F5C9DCB0}"/>
              </a:ext>
            </a:extLst>
          </p:cNvPr>
          <p:cNvSpPr txBox="1"/>
          <p:nvPr/>
        </p:nvSpPr>
        <p:spPr>
          <a:xfrm>
            <a:off x="326967" y="458956"/>
            <a:ext cx="11538066" cy="6617196"/>
          </a:xfrm>
          <a:prstGeom prst="rect">
            <a:avLst/>
          </a:prstGeom>
          <a:noFill/>
        </p:spPr>
        <p:txBody>
          <a:bodyPr wrap="square">
            <a:spAutoFit/>
          </a:bodyPr>
          <a:lstStyle/>
          <a:p>
            <a:r>
              <a:rPr lang="en-GB" sz="4400" dirty="0">
                <a:solidFill>
                  <a:schemeClr val="accent3">
                    <a:lumMod val="50000"/>
                  </a:schemeClr>
                </a:solidFill>
                <a:latin typeface="Arial" panose="020B0604020202020204" pitchFamily="34" charset="0"/>
                <a:cs typeface="Arial" panose="020B0604020202020204" pitchFamily="34" charset="0"/>
              </a:rPr>
              <a:t>Overview</a:t>
            </a:r>
          </a:p>
          <a:p>
            <a:endParaRPr lang="en-GB" sz="2800" dirty="0">
              <a:solidFill>
                <a:schemeClr val="accent3">
                  <a:lumMod val="50000"/>
                </a:schemeClr>
              </a:solidFill>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10.34 acres to be consecrated as per Islamic tradition</a:t>
            </a:r>
          </a:p>
          <a:p>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About 10 burials annually</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Provision of burial place for &gt;200 years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First row of burials will commence at the North border of property</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The acre plot adjacent to South Hill Road will not be used for burials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Used partly for parking – Road parking not allowed</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The remaining space in this plot and about 75% of the land will be used to </a:t>
            </a:r>
          </a:p>
          <a:p>
            <a:r>
              <a:rPr lang="en-GB" sz="2400" dirty="0">
                <a:latin typeface="Arial" panose="020B0604020202020204" pitchFamily="34" charset="0"/>
                <a:cs typeface="Arial" panose="020B0604020202020204" pitchFamily="34" charset="0"/>
              </a:rPr>
              <a:t>    improve on the biodiversity.</a:t>
            </a:r>
          </a:p>
        </p:txBody>
      </p:sp>
    </p:spTree>
    <p:extLst>
      <p:ext uri="{BB962C8B-B14F-4D97-AF65-F5344CB8AC3E}">
        <p14:creationId xmlns:p14="http://schemas.microsoft.com/office/powerpoint/2010/main" val="348860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anim calcmode="lin" valueType="num">
                                      <p:cBhvr>
                                        <p:cTn id="1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1000"/>
                                        <p:tgtEl>
                                          <p:spTgt spid="4">
                                            <p:txEl>
                                              <p:pRg st="8" end="8"/>
                                            </p:txEl>
                                          </p:spTgt>
                                        </p:tgtEl>
                                      </p:cBhvr>
                                    </p:animEffect>
                                    <p:anim calcmode="lin" valueType="num">
                                      <p:cBhvr>
                                        <p:cTn id="3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barn(inVertical)">
                                      <p:cBhvr>
                                        <p:cTn id="41" dur="500"/>
                                        <p:tgtEl>
                                          <p:spTgt spid="4">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xEl>
                                              <p:pRg st="12" end="12"/>
                                            </p:txEl>
                                          </p:spTgt>
                                        </p:tgtEl>
                                        <p:attrNameLst>
                                          <p:attrName>style.visibility</p:attrName>
                                        </p:attrNameLst>
                                      </p:cBhvr>
                                      <p:to>
                                        <p:strVal val="visible"/>
                                      </p:to>
                                    </p:set>
                                    <p:anim calcmode="lin" valueType="num">
                                      <p:cBhvr additive="base">
                                        <p:cTn id="46"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xEl>
                                              <p:pRg st="14" end="14"/>
                                            </p:txEl>
                                          </p:spTgt>
                                        </p:tgtEl>
                                        <p:attrNameLst>
                                          <p:attrName>style.visibility</p:attrName>
                                        </p:attrNameLst>
                                      </p:cBhvr>
                                      <p:to>
                                        <p:strVal val="visible"/>
                                      </p:to>
                                    </p:set>
                                    <p:animEffect transition="in" filter="barn(inVertical)">
                                      <p:cBhvr>
                                        <p:cTn id="52" dur="500"/>
                                        <p:tgtEl>
                                          <p:spTgt spid="4">
                                            <p:txEl>
                                              <p:pRg st="14" end="14"/>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4">
                                            <p:txEl>
                                              <p:pRg st="15" end="15"/>
                                            </p:txEl>
                                          </p:spTgt>
                                        </p:tgtEl>
                                        <p:attrNameLst>
                                          <p:attrName>style.visibility</p:attrName>
                                        </p:attrNameLst>
                                      </p:cBhvr>
                                      <p:to>
                                        <p:strVal val="visible"/>
                                      </p:to>
                                    </p:set>
                                    <p:animEffect transition="in" filter="barn(inVertical)">
                                      <p:cBhvr>
                                        <p:cTn id="55"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776EC4-87C1-B79A-3E91-C0603F6AA8B2}"/>
              </a:ext>
            </a:extLst>
          </p:cNvPr>
          <p:cNvSpPr txBox="1"/>
          <p:nvPr/>
        </p:nvSpPr>
        <p:spPr>
          <a:xfrm>
            <a:off x="452110" y="370248"/>
            <a:ext cx="10490661" cy="6309420"/>
          </a:xfrm>
          <a:prstGeom prst="rect">
            <a:avLst/>
          </a:prstGeom>
          <a:noFill/>
        </p:spPr>
        <p:txBody>
          <a:bodyPr wrap="square">
            <a:spAutoFit/>
          </a:bodyPr>
          <a:lstStyle/>
          <a:p>
            <a:r>
              <a:rPr lang="en-GB" sz="4400" dirty="0">
                <a:solidFill>
                  <a:schemeClr val="accent3">
                    <a:lumMod val="50000"/>
                  </a:schemeClr>
                </a:solidFill>
                <a:latin typeface="Arial" panose="020B0604020202020204" pitchFamily="34" charset="0"/>
                <a:cs typeface="Arial" panose="020B0604020202020204" pitchFamily="34" charset="0"/>
              </a:rPr>
              <a:t>Overview continued:</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Emulate Pentiddy Natural Burial Ground in </a:t>
            </a:r>
            <a:r>
              <a:rPr lang="en-GB" sz="2400" dirty="0" err="1">
                <a:latin typeface="Arial" panose="020B0604020202020204" pitchFamily="34" charset="0"/>
                <a:cs typeface="Arial" panose="020B0604020202020204" pitchFamily="34" charset="0"/>
              </a:rPr>
              <a:t>Pensilva</a:t>
            </a:r>
            <a:r>
              <a:rPr lang="en-GB" sz="2400" dirty="0">
                <a:latin typeface="Arial" panose="020B0604020202020204" pitchFamily="34" charset="0"/>
                <a:cs typeface="Arial" panose="020B0604020202020204" pitchFamily="34" charset="0"/>
              </a:rPr>
              <a:t>. </a:t>
            </a:r>
          </a:p>
          <a:p>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Despite apprehensions expressed by neighbours before planning approval of Pentiddy it now appears that they area very happy with the enhancement in the environment created by Pentiddy. We endeavour to achieve a similar outcome. </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Planting of Native trees, hedges and wildflower meadow as in Pentiddy</a:t>
            </a:r>
          </a:p>
          <a:p>
            <a:r>
              <a:rPr lang="en-GB" sz="2400" dirty="0">
                <a:latin typeface="Arial" panose="020B0604020202020204" pitchFamily="34" charset="0"/>
                <a:cs typeface="Arial" panose="020B0604020202020204" pitchFamily="34" charset="0"/>
              </a:rPr>
              <a:t> </a:t>
            </a:r>
          </a:p>
          <a:p>
            <a:r>
              <a:rPr lang="en-GB" sz="2400" dirty="0">
                <a:latin typeface="Arial" panose="020B0604020202020204" pitchFamily="34" charset="0"/>
                <a:cs typeface="Arial" panose="020B0604020202020204" pitchFamily="34" charset="0"/>
              </a:rPr>
              <a:t>• No tombs or construction at the grave site will be permitted</a:t>
            </a:r>
          </a:p>
          <a:p>
            <a:r>
              <a:rPr lang="en-GB" sz="2400" dirty="0">
                <a:latin typeface="Arial" panose="020B0604020202020204" pitchFamily="34" charset="0"/>
                <a:cs typeface="Arial" panose="020B0604020202020204" pitchFamily="34" charset="0"/>
              </a:rPr>
              <a:t> </a:t>
            </a:r>
          </a:p>
          <a:p>
            <a:r>
              <a:rPr lang="en-GB" sz="2400" dirty="0">
                <a:latin typeface="Arial" panose="020B0604020202020204" pitchFamily="34" charset="0"/>
                <a:cs typeface="Arial" panose="020B0604020202020204" pitchFamily="34" charset="0"/>
              </a:rPr>
              <a:t>• Only flat laid stone name plates (Or other environmentally friendly options)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Large retention pond to hold rain water and encourage wild life.</a:t>
            </a:r>
          </a:p>
        </p:txBody>
      </p:sp>
    </p:spTree>
    <p:extLst>
      <p:ext uri="{BB962C8B-B14F-4D97-AF65-F5344CB8AC3E}">
        <p14:creationId xmlns:p14="http://schemas.microsoft.com/office/powerpoint/2010/main" val="239834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barn(inVertical)">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1000"/>
                                        <p:tgtEl>
                                          <p:spTgt spid="3">
                                            <p:txEl>
                                              <p:pRg st="12" end="12"/>
                                            </p:txEl>
                                          </p:spTgt>
                                        </p:tgtEl>
                                      </p:cBhvr>
                                    </p:animEffect>
                                    <p:anim calcmode="lin" valueType="num">
                                      <p:cBhvr>
                                        <p:cTn id="4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EAFFED-4C3D-4E03-B67A-841FB97DF3B7}"/>
              </a:ext>
            </a:extLst>
          </p:cNvPr>
          <p:cNvSpPr txBox="1"/>
          <p:nvPr/>
        </p:nvSpPr>
        <p:spPr>
          <a:xfrm>
            <a:off x="784209" y="258455"/>
            <a:ext cx="5237331" cy="769441"/>
          </a:xfrm>
          <a:prstGeom prst="rect">
            <a:avLst/>
          </a:prstGeom>
          <a:noFill/>
        </p:spPr>
        <p:txBody>
          <a:bodyPr wrap="none" rtlCol="0">
            <a:spAutoFit/>
          </a:bodyPr>
          <a:lstStyle>
            <a:defPPr>
              <a:defRPr lang="en-US"/>
            </a:defPPr>
            <a:lvl1pPr algn="ctr">
              <a:defRPr sz="6600">
                <a:latin typeface="Josefin Sans bold" pitchFamily="2" charset="0"/>
              </a:defRPr>
            </a:lvl1pPr>
          </a:lstStyle>
          <a:p>
            <a:pPr algn="l"/>
            <a:r>
              <a:rPr lang="en-US" sz="4400" dirty="0">
                <a:solidFill>
                  <a:schemeClr val="accent3">
                    <a:lumMod val="50000"/>
                  </a:schemeClr>
                </a:solidFill>
                <a:latin typeface="Arial" panose="020B0604020202020204" pitchFamily="34" charset="0"/>
                <a:cs typeface="Arial" panose="020B0604020202020204" pitchFamily="34" charset="0"/>
              </a:rPr>
              <a:t>Need for this project</a:t>
            </a:r>
            <a:endParaRPr lang="en-IN" sz="4400" dirty="0">
              <a:solidFill>
                <a:schemeClr val="accent3">
                  <a:lumMod val="50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FAB39C-38D0-3C29-56E0-CF59288FE718}"/>
              </a:ext>
            </a:extLst>
          </p:cNvPr>
          <p:cNvSpPr txBox="1"/>
          <p:nvPr/>
        </p:nvSpPr>
        <p:spPr>
          <a:xfrm>
            <a:off x="482520" y="1164134"/>
            <a:ext cx="11404680" cy="5693866"/>
          </a:xfrm>
          <a:prstGeom prst="rect">
            <a:avLst/>
          </a:prstGeom>
          <a:noFill/>
        </p:spPr>
        <p:txBody>
          <a:bodyPr wrap="square">
            <a:spAutoFit/>
          </a:bodyPr>
          <a:lstStyle/>
          <a:p>
            <a:r>
              <a:rPr lang="en-GB" sz="3200" dirty="0"/>
              <a:t>• To conform to our Islamic traditions and </a:t>
            </a:r>
            <a:r>
              <a:rPr lang="en-GB" sz="3200" dirty="0">
                <a:solidFill>
                  <a:prstClr val="black"/>
                </a:solidFill>
                <a:latin typeface="Arial" panose="020B0604020202020204" pitchFamily="34" charset="0"/>
                <a:cs typeface="Arial" panose="020B0604020202020204" pitchFamily="34" charset="0"/>
              </a:rPr>
              <a:t>adhere to all  </a:t>
            </a:r>
          </a:p>
          <a:p>
            <a:r>
              <a:rPr lang="en-GB" sz="3200" dirty="0">
                <a:solidFill>
                  <a:prstClr val="black"/>
                </a:solidFill>
                <a:latin typeface="Arial" panose="020B0604020202020204" pitchFamily="34" charset="0"/>
                <a:cs typeface="Arial" panose="020B0604020202020204" pitchFamily="34" charset="0"/>
              </a:rPr>
              <a:t>   government/local authority requirements</a:t>
            </a:r>
            <a:endParaRPr lang="en-GB" sz="3200" dirty="0"/>
          </a:p>
          <a:p>
            <a:endParaRPr lang="en-GB" sz="1600" dirty="0"/>
          </a:p>
          <a:p>
            <a:r>
              <a:rPr lang="en-GB" sz="3200" dirty="0"/>
              <a:t>• GoM’s objective: To provide this service locally to the Muslims </a:t>
            </a:r>
          </a:p>
          <a:p>
            <a:r>
              <a:rPr lang="en-GB" sz="3200" dirty="0"/>
              <a:t>    and those who adhere to our principles</a:t>
            </a:r>
          </a:p>
          <a:p>
            <a:endParaRPr lang="en-GB" sz="1600" dirty="0"/>
          </a:p>
          <a:p>
            <a:r>
              <a:rPr lang="en-GB" sz="3200" dirty="0"/>
              <a:t>• Nearest Islamic cemetery is North of Bristol (Near Itchington)</a:t>
            </a:r>
          </a:p>
          <a:p>
            <a:endParaRPr lang="en-GB" sz="1600" dirty="0"/>
          </a:p>
          <a:p>
            <a:pPr marL="457200" indent="-457200">
              <a:buFont typeface="Arial" panose="020B0604020202020204" pitchFamily="34" charset="0"/>
              <a:buChar char="•"/>
            </a:pPr>
            <a:r>
              <a:rPr lang="en-GB" sz="3200" dirty="0"/>
              <a:t>All other members of the society have options but nothing for us</a:t>
            </a:r>
          </a:p>
          <a:p>
            <a:endParaRPr lang="en-GB" sz="1600" dirty="0"/>
          </a:p>
          <a:p>
            <a:r>
              <a:rPr lang="en-GB" sz="3200" dirty="0"/>
              <a:t>• To reduce cost for the Muslim community to under £2000 </a:t>
            </a:r>
          </a:p>
          <a:p>
            <a:r>
              <a:rPr lang="en-GB" sz="3200" dirty="0"/>
              <a:t>    (Pentiddy – under £1000)</a:t>
            </a:r>
          </a:p>
          <a:p>
            <a:endParaRPr lang="en-GB" sz="1200" dirty="0"/>
          </a:p>
          <a:p>
            <a:r>
              <a:rPr lang="en-GB" sz="3200" dirty="0"/>
              <a:t>• Current cost of burial – Just under £6000 </a:t>
            </a:r>
          </a:p>
        </p:txBody>
      </p:sp>
    </p:spTree>
    <p:extLst>
      <p:ext uri="{BB962C8B-B14F-4D97-AF65-F5344CB8AC3E}">
        <p14:creationId xmlns:p14="http://schemas.microsoft.com/office/powerpoint/2010/main" val="14078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1)">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1)">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heel(1)">
                                      <p:cBhvr>
                                        <p:cTn id="32" dur="20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wheel(1)">
                                      <p:cBhvr>
                                        <p:cTn id="37" dur="20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wheel(1)">
                                      <p:cBhvr>
                                        <p:cTn id="42" dur="2000"/>
                                        <p:tgtEl>
                                          <p:spTgt spid="5">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wheel(1)">
                                      <p:cBhvr>
                                        <p:cTn id="47" dur="2000"/>
                                        <p:tgtEl>
                                          <p:spTgt spid="5">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5">
                                            <p:txEl>
                                              <p:pRg st="13" end="13"/>
                                            </p:txEl>
                                          </p:spTgt>
                                        </p:tgtEl>
                                        <p:attrNameLst>
                                          <p:attrName>style.visibility</p:attrName>
                                        </p:attrNameLst>
                                      </p:cBhvr>
                                      <p:to>
                                        <p:strVal val="visible"/>
                                      </p:to>
                                    </p:set>
                                    <p:animEffect transition="in" filter="wheel(1)">
                                      <p:cBhvr>
                                        <p:cTn id="52" dur="20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62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3873</TotalTime>
  <Words>768</Words>
  <Application>Microsoft Office PowerPoint</Application>
  <PresentationFormat>Widescreen</PresentationFormat>
  <Paragraphs>105</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Josefin Sans Light</vt:lpstr>
      <vt:lpstr>Calibri Light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Zabid</dc:creator>
  <cp:lastModifiedBy>mohamed muganzi</cp:lastModifiedBy>
  <cp:revision>170</cp:revision>
  <cp:lastPrinted>2024-08-28T14:42:58Z</cp:lastPrinted>
  <dcterms:created xsi:type="dcterms:W3CDTF">2020-04-16T04:16:18Z</dcterms:created>
  <dcterms:modified xsi:type="dcterms:W3CDTF">2024-08-28T15:53:30Z</dcterms:modified>
</cp:coreProperties>
</file>